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0e2c8c9f774d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04e69f7810464e"/>
  </p:sldMasterIdLst>
  <p:sldIdLst>
    <p:sldId xmlns:r="http://schemas.openxmlformats.org/officeDocument/2006/relationships" id="256" r:id="Rc4756efa96184adf"/>
    <p:sldId xmlns:r="http://schemas.openxmlformats.org/officeDocument/2006/relationships" id="257" r:id="Rba709d60e14b4e45"/>
    <p:sldId xmlns:r="http://schemas.openxmlformats.org/officeDocument/2006/relationships" id="258" r:id="R31e7ac6382dc42c8"/>
    <p:sldId xmlns:r="http://schemas.openxmlformats.org/officeDocument/2006/relationships" id="259" r:id="Rb58c95d021584dcb"/>
    <p:sldId xmlns:r="http://schemas.openxmlformats.org/officeDocument/2006/relationships" id="260" r:id="R8b861fccd718427e"/>
    <p:sldId xmlns:r="http://schemas.openxmlformats.org/officeDocument/2006/relationships" id="261" r:id="R272b665296524eb4"/>
    <p:sldId xmlns:r="http://schemas.openxmlformats.org/officeDocument/2006/relationships" id="262" r:id="Re535082a4f0448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04e69f7810464e" /><Relationship Type="http://schemas.openxmlformats.org/officeDocument/2006/relationships/slide" Target="/ppt/slides/slide1.xml" Id="Rc4756efa96184adf" /><Relationship Type="http://schemas.openxmlformats.org/officeDocument/2006/relationships/slide" Target="/ppt/slides/slide2.xml" Id="Rba709d60e14b4e45" /><Relationship Type="http://schemas.openxmlformats.org/officeDocument/2006/relationships/slide" Target="/ppt/slides/slide3.xml" Id="R31e7ac6382dc42c8" /><Relationship Type="http://schemas.openxmlformats.org/officeDocument/2006/relationships/slide" Target="/ppt/slides/slide4.xml" Id="Rb58c95d021584dcb" /><Relationship Type="http://schemas.openxmlformats.org/officeDocument/2006/relationships/slide" Target="/ppt/slides/slide5.xml" Id="R8b861fccd718427e" /><Relationship Type="http://schemas.openxmlformats.org/officeDocument/2006/relationships/slide" Target="/ppt/slides/slide6.xml" Id="R272b665296524eb4" /><Relationship Type="http://schemas.openxmlformats.org/officeDocument/2006/relationships/slide" Target="/ppt/slides/slide7.xml" Id="Re535082a4f0448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0e64d8025947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7f7280302448b" /><Relationship Type="http://schemas.openxmlformats.org/officeDocument/2006/relationships/theme" Target="/ppt/slideMasters/theme/theme1.xml" Id="Rfee6e7a822b940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67f728030244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cb3dd036b49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7d8889f9a42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366c6889943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a361e23784d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8df37fd4941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3a79ac6d64d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0a866a55240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HELGERØD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HELGERØD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HELGERØD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HELGERØD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HELGERØD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HELGERØD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429 861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14 418 692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14 576 239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HELGERØD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STEN KLAVENES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HELGERØD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Trygve Sten Klavenes, Niels Juels gate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921 656 467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HELGERØD AS</a:t>
            </a:r>
          </a:p>
        </p:txBody>
      </p:sp>
    </p:spTree>
  </p:cSld>
  <p:clrMapOvr>
    <a:masterClrMapping xmlns:a="http://schemas.openxmlformats.org/drawingml/2006/main"/>
  </p:clrMapOvr>
</p:sld>
</file>