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fdb6a62a02445d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875a0cdf3534f1d"/>
  </p:sldMasterIdLst>
  <p:sldIdLst>
    <p:sldId xmlns:r="http://schemas.openxmlformats.org/officeDocument/2006/relationships" id="256" r:id="R8c39d8ec5e674f46"/>
    <p:sldId xmlns:r="http://schemas.openxmlformats.org/officeDocument/2006/relationships" id="257" r:id="R0f4d62f22c18418a"/>
    <p:sldId xmlns:r="http://schemas.openxmlformats.org/officeDocument/2006/relationships" id="258" r:id="Ra585f4114b5a4171"/>
    <p:sldId xmlns:r="http://schemas.openxmlformats.org/officeDocument/2006/relationships" id="259" r:id="Rfba336522b4e4036"/>
    <p:sldId xmlns:r="http://schemas.openxmlformats.org/officeDocument/2006/relationships" id="260" r:id="Rbcb61fec093b4073"/>
    <p:sldId xmlns:r="http://schemas.openxmlformats.org/officeDocument/2006/relationships" id="261" r:id="R9ec76b4acac74fde"/>
    <p:sldId xmlns:r="http://schemas.openxmlformats.org/officeDocument/2006/relationships" id="262" r:id="R0b316424bc094b8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75a0cdf3534f1d" /><Relationship Type="http://schemas.openxmlformats.org/officeDocument/2006/relationships/slide" Target="/ppt/slides/slide1.xml" Id="R8c39d8ec5e674f46" /><Relationship Type="http://schemas.openxmlformats.org/officeDocument/2006/relationships/slide" Target="/ppt/slides/slide2.xml" Id="R0f4d62f22c18418a" /><Relationship Type="http://schemas.openxmlformats.org/officeDocument/2006/relationships/slide" Target="/ppt/slides/slide3.xml" Id="Ra585f4114b5a4171" /><Relationship Type="http://schemas.openxmlformats.org/officeDocument/2006/relationships/slide" Target="/ppt/slides/slide4.xml" Id="Rfba336522b4e4036" /><Relationship Type="http://schemas.openxmlformats.org/officeDocument/2006/relationships/slide" Target="/ppt/slides/slide5.xml" Id="Rbcb61fec093b4073" /><Relationship Type="http://schemas.openxmlformats.org/officeDocument/2006/relationships/slide" Target="/ppt/slides/slide6.xml" Id="R9ec76b4acac74fde" /><Relationship Type="http://schemas.openxmlformats.org/officeDocument/2006/relationships/slide" Target="/ppt/slides/slide7.xml" Id="R0b316424bc094b8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5b2bdbc6c34a0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8c20b84634487b" /><Relationship Type="http://schemas.openxmlformats.org/officeDocument/2006/relationships/theme" Target="/ppt/slideMasters/theme/theme1.xml" Id="Ra5fb60f4c62243f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28c20b84634487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db9f862a81493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20fe48c865496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74b0ceb1d043b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73793bfb8d4c6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3a83da2c02409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cdc496d5fd4b2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ed6ceb14c2421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SKILLS ØKONOMI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SKILLS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SKILLS ØKONOMI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SKILLS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SKILLS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SKILLS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2 498 006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217 955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161 444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69 449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742 264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SKILLS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KONUS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SKILLS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Ekebergveien 170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921 657 862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SKILLS ØKONOMI AS</a:t>
            </a:r>
          </a:p>
        </p:txBody>
      </p:sp>
    </p:spTree>
  </p:cSld>
  <p:clrMapOvr>
    <a:masterClrMapping xmlns:a="http://schemas.openxmlformats.org/drawingml/2006/main"/>
  </p:clrMapOvr>
</p:sld>
</file>