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6cde9efb039d4fb2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9e7b298e81a74698"/>
  </p:sldMasterIdLst>
  <p:sldIdLst>
    <p:sldId xmlns:r="http://schemas.openxmlformats.org/officeDocument/2006/relationships" id="256" r:id="Rf02872d8b656485f"/>
    <p:sldId xmlns:r="http://schemas.openxmlformats.org/officeDocument/2006/relationships" id="257" r:id="R3604153939b84717"/>
    <p:sldId xmlns:r="http://schemas.openxmlformats.org/officeDocument/2006/relationships" id="258" r:id="R0e4c3127c15f4149"/>
    <p:sldId xmlns:r="http://schemas.openxmlformats.org/officeDocument/2006/relationships" id="259" r:id="R990b18bad33d4511"/>
    <p:sldId xmlns:r="http://schemas.openxmlformats.org/officeDocument/2006/relationships" id="260" r:id="Rb6747b54bd3548fa"/>
    <p:sldId xmlns:r="http://schemas.openxmlformats.org/officeDocument/2006/relationships" id="261" r:id="R919a85ae0fec461b"/>
    <p:sldId xmlns:r="http://schemas.openxmlformats.org/officeDocument/2006/relationships" id="262" r:id="R55cd058766d74cc9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e7b298e81a74698" /><Relationship Type="http://schemas.openxmlformats.org/officeDocument/2006/relationships/slide" Target="/ppt/slides/slide1.xml" Id="Rf02872d8b656485f" /><Relationship Type="http://schemas.openxmlformats.org/officeDocument/2006/relationships/slide" Target="/ppt/slides/slide2.xml" Id="R3604153939b84717" /><Relationship Type="http://schemas.openxmlformats.org/officeDocument/2006/relationships/slide" Target="/ppt/slides/slide3.xml" Id="R0e4c3127c15f4149" /><Relationship Type="http://schemas.openxmlformats.org/officeDocument/2006/relationships/slide" Target="/ppt/slides/slide4.xml" Id="R990b18bad33d4511" /><Relationship Type="http://schemas.openxmlformats.org/officeDocument/2006/relationships/slide" Target="/ppt/slides/slide5.xml" Id="Rb6747b54bd3548fa" /><Relationship Type="http://schemas.openxmlformats.org/officeDocument/2006/relationships/slide" Target="/ppt/slides/slide6.xml" Id="R919a85ae0fec461b" /><Relationship Type="http://schemas.openxmlformats.org/officeDocument/2006/relationships/slide" Target="/ppt/slides/slide7.xml" Id="R55cd058766d74cc9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e84395a68114cb3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7442fadbebd4150" /><Relationship Type="http://schemas.openxmlformats.org/officeDocument/2006/relationships/theme" Target="/ppt/slideMasters/theme/theme1.xml" Id="R2e92527d286446cc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67442fadbebd4150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c92aaa6f0444b4f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d5a38c327f84e40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f100d7dad114dd5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afa2a07eb0c4ba8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ae0cd6bc89c4ea3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d559685edf7404e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36722d78ff648c7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DRØMMEBAD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DRØMMEBAD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DRØMMEBAD AS ble etablert [år] og holder til i Averøy.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DRØMMEBAD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DRØMMEBAD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DRØMMEBAD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6 927 311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−183 897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−214 349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523 118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2 826 686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DRØMMEBAD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MARIS PETERSONS  –  50,0 %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MARIS PUDULIS  –  50,0 %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DRØMMEBAD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Gjøtenvegen 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6530 Averøy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94 22 02 56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drommebad@gmail.com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921 660 960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DRØMMEBAD AS</a:t>
            </a:r>
          </a:p>
        </p:txBody>
      </p:sp>
    </p:spTree>
  </p:cSld>
  <p:clrMapOvr>
    <a:masterClrMapping xmlns:a="http://schemas.openxmlformats.org/drawingml/2006/main"/>
  </p:clrMapOvr>
</p:sld>
</file>