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f7911486ad48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71f469efb420a"/>
  </p:sldMasterIdLst>
  <p:sldIdLst>
    <p:sldId xmlns:r="http://schemas.openxmlformats.org/officeDocument/2006/relationships" id="256" r:id="R0a9e6a2ff30f4b28"/>
    <p:sldId xmlns:r="http://schemas.openxmlformats.org/officeDocument/2006/relationships" id="257" r:id="R79a0ebb0894947f3"/>
    <p:sldId xmlns:r="http://schemas.openxmlformats.org/officeDocument/2006/relationships" id="258" r:id="Rb001dd061571405b"/>
    <p:sldId xmlns:r="http://schemas.openxmlformats.org/officeDocument/2006/relationships" id="259" r:id="Rce98cc9e8e7242ac"/>
    <p:sldId xmlns:r="http://schemas.openxmlformats.org/officeDocument/2006/relationships" id="260" r:id="Rcc46edcf77d1466e"/>
    <p:sldId xmlns:r="http://schemas.openxmlformats.org/officeDocument/2006/relationships" id="261" r:id="Rccbe679567cb43c4"/>
    <p:sldId xmlns:r="http://schemas.openxmlformats.org/officeDocument/2006/relationships" id="262" r:id="Raa3219f5854a49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71f469efb420a" /><Relationship Type="http://schemas.openxmlformats.org/officeDocument/2006/relationships/slide" Target="/ppt/slides/slide1.xml" Id="R0a9e6a2ff30f4b28" /><Relationship Type="http://schemas.openxmlformats.org/officeDocument/2006/relationships/slide" Target="/ppt/slides/slide2.xml" Id="R79a0ebb0894947f3" /><Relationship Type="http://schemas.openxmlformats.org/officeDocument/2006/relationships/slide" Target="/ppt/slides/slide3.xml" Id="Rb001dd061571405b" /><Relationship Type="http://schemas.openxmlformats.org/officeDocument/2006/relationships/slide" Target="/ppt/slides/slide4.xml" Id="Rce98cc9e8e7242ac" /><Relationship Type="http://schemas.openxmlformats.org/officeDocument/2006/relationships/slide" Target="/ppt/slides/slide5.xml" Id="Rcc46edcf77d1466e" /><Relationship Type="http://schemas.openxmlformats.org/officeDocument/2006/relationships/slide" Target="/ppt/slides/slide6.xml" Id="Rccbe679567cb43c4" /><Relationship Type="http://schemas.openxmlformats.org/officeDocument/2006/relationships/slide" Target="/ppt/slides/slide7.xml" Id="Raa3219f5854a49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325cfce8847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0a19914714a5d" /><Relationship Type="http://schemas.openxmlformats.org/officeDocument/2006/relationships/theme" Target="/ppt/slideMasters/theme/theme1.xml" Id="R2de9a123886a44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0a1991471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91b797c3941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b770475704e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d7350b09748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f58b0f85147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029e7ff8f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21f26e3f44c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2e3c4957c4f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ESPA MURMESTERFORRETNING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ESPA MURMESTERFORRETNING AS ble etablert [år] og holder til i Espa.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20 636 229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1 553 494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7 565 464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ESPA MURMESTERFORRETNING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Pilegrimsvegen 276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2338 Espa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921 664 966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AS</a:t>
            </a:r>
          </a:p>
        </p:txBody>
      </p:sp>
    </p:spTree>
  </p:cSld>
  <p:clrMapOvr>
    <a:masterClrMapping xmlns:a="http://schemas.openxmlformats.org/drawingml/2006/main"/>
  </p:clrMapOvr>
</p:sld>
</file>