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53cfde508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89615b31b4f5f"/>
  </p:sldMasterIdLst>
  <p:sldIdLst>
    <p:sldId xmlns:r="http://schemas.openxmlformats.org/officeDocument/2006/relationships" id="256" r:id="Recd1a88b0fac4c78"/>
    <p:sldId xmlns:r="http://schemas.openxmlformats.org/officeDocument/2006/relationships" id="257" r:id="R54efca8fb6904205"/>
    <p:sldId xmlns:r="http://schemas.openxmlformats.org/officeDocument/2006/relationships" id="258" r:id="Rd03f2cf6384142d6"/>
    <p:sldId xmlns:r="http://schemas.openxmlformats.org/officeDocument/2006/relationships" id="259" r:id="Rca8bbc487a06469f"/>
    <p:sldId xmlns:r="http://schemas.openxmlformats.org/officeDocument/2006/relationships" id="260" r:id="R5d390c60432b4ede"/>
    <p:sldId xmlns:r="http://schemas.openxmlformats.org/officeDocument/2006/relationships" id="261" r:id="R5e759184aba44cc4"/>
    <p:sldId xmlns:r="http://schemas.openxmlformats.org/officeDocument/2006/relationships" id="262" r:id="R9e97f9027e91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89615b31b4f5f" /><Relationship Type="http://schemas.openxmlformats.org/officeDocument/2006/relationships/slide" Target="/ppt/slides/slide1.xml" Id="Recd1a88b0fac4c78" /><Relationship Type="http://schemas.openxmlformats.org/officeDocument/2006/relationships/slide" Target="/ppt/slides/slide2.xml" Id="R54efca8fb6904205" /><Relationship Type="http://schemas.openxmlformats.org/officeDocument/2006/relationships/slide" Target="/ppt/slides/slide3.xml" Id="Rd03f2cf6384142d6" /><Relationship Type="http://schemas.openxmlformats.org/officeDocument/2006/relationships/slide" Target="/ppt/slides/slide4.xml" Id="Rca8bbc487a06469f" /><Relationship Type="http://schemas.openxmlformats.org/officeDocument/2006/relationships/slide" Target="/ppt/slides/slide5.xml" Id="R5d390c60432b4ede" /><Relationship Type="http://schemas.openxmlformats.org/officeDocument/2006/relationships/slide" Target="/ppt/slides/slide6.xml" Id="R5e759184aba44cc4" /><Relationship Type="http://schemas.openxmlformats.org/officeDocument/2006/relationships/slide" Target="/ppt/slides/slide7.xml" Id="R9e97f9027e91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592bf1119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9ac04def44a1" /><Relationship Type="http://schemas.openxmlformats.org/officeDocument/2006/relationships/theme" Target="/ppt/slideMasters/theme/theme1.xml" Id="Rbb95db290b91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89ac04def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09ba90c56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8edd6670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5f6d02c0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deb9b5622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444708ba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58c63980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06055747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ART-BYGG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ART-BYGG OG ANLEGG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127 667 936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1 397 821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19 715 668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Isevei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921 666 659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ART-BYGG OG ANLEGG AS</a:t>
            </a:r>
          </a:p>
        </p:txBody>
      </p:sp>
    </p:spTree>
  </p:cSld>
  <p:clrMapOvr>
    <a:masterClrMapping xmlns:a="http://schemas.openxmlformats.org/drawingml/2006/main"/>
  </p:clrMapOvr>
</p:sld>
</file>