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29d3ce891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123f746884d64"/>
  </p:sldMasterIdLst>
  <p:sldIdLst>
    <p:sldId xmlns:r="http://schemas.openxmlformats.org/officeDocument/2006/relationships" id="256" r:id="R2a269cea7f964cb4"/>
    <p:sldId xmlns:r="http://schemas.openxmlformats.org/officeDocument/2006/relationships" id="257" r:id="R98c010b0f15046de"/>
    <p:sldId xmlns:r="http://schemas.openxmlformats.org/officeDocument/2006/relationships" id="258" r:id="Rdde21cf63ea4448a"/>
    <p:sldId xmlns:r="http://schemas.openxmlformats.org/officeDocument/2006/relationships" id="259" r:id="Rc7ad2dbd5af942c5"/>
    <p:sldId xmlns:r="http://schemas.openxmlformats.org/officeDocument/2006/relationships" id="260" r:id="R09cf9448c8d24753"/>
    <p:sldId xmlns:r="http://schemas.openxmlformats.org/officeDocument/2006/relationships" id="261" r:id="R300cd0fafc0b4410"/>
    <p:sldId xmlns:r="http://schemas.openxmlformats.org/officeDocument/2006/relationships" id="262" r:id="Rbe24aada1ef0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123f746884d64" /><Relationship Type="http://schemas.openxmlformats.org/officeDocument/2006/relationships/slide" Target="/ppt/slides/slide1.xml" Id="R2a269cea7f964cb4" /><Relationship Type="http://schemas.openxmlformats.org/officeDocument/2006/relationships/slide" Target="/ppt/slides/slide2.xml" Id="R98c010b0f15046de" /><Relationship Type="http://schemas.openxmlformats.org/officeDocument/2006/relationships/slide" Target="/ppt/slides/slide3.xml" Id="Rdde21cf63ea4448a" /><Relationship Type="http://schemas.openxmlformats.org/officeDocument/2006/relationships/slide" Target="/ppt/slides/slide4.xml" Id="Rc7ad2dbd5af942c5" /><Relationship Type="http://schemas.openxmlformats.org/officeDocument/2006/relationships/slide" Target="/ppt/slides/slide5.xml" Id="R09cf9448c8d24753" /><Relationship Type="http://schemas.openxmlformats.org/officeDocument/2006/relationships/slide" Target="/ppt/slides/slide6.xml" Id="R300cd0fafc0b4410" /><Relationship Type="http://schemas.openxmlformats.org/officeDocument/2006/relationships/slide" Target="/ppt/slides/slide7.xml" Id="Rbe24aada1ef0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2587faed0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79dffe4d94f6d" /><Relationship Type="http://schemas.openxmlformats.org/officeDocument/2006/relationships/theme" Target="/ppt/slideMasters/theme/theme1.xml" Id="R89a397550a65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79dffe4d9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ee94498c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00f5bae8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a91aaa9e6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51590be5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22a84cce6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c53ce175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e0400ca1c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QUATROGRUPPEN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QUATROGRUPPEN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FOLKVORD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AUGUSTUS WEIDEMANN BREVAD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MARIE FLESLAND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FOLDVIK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921 667 698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QUATROGRUPPEN AS</a:t>
            </a:r>
          </a:p>
        </p:txBody>
      </p:sp>
    </p:spTree>
  </p:cSld>
  <p:clrMapOvr>
    <a:masterClrMapping xmlns:a="http://schemas.openxmlformats.org/drawingml/2006/main"/>
  </p:clrMapOvr>
</p:sld>
</file>