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2a6810086f41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12b99ae962456d"/>
  </p:sldMasterIdLst>
  <p:sldIdLst>
    <p:sldId xmlns:r="http://schemas.openxmlformats.org/officeDocument/2006/relationships" id="256" r:id="Rb6262b479f174685"/>
    <p:sldId xmlns:r="http://schemas.openxmlformats.org/officeDocument/2006/relationships" id="257" r:id="R199ed0236f03487d"/>
    <p:sldId xmlns:r="http://schemas.openxmlformats.org/officeDocument/2006/relationships" id="258" r:id="R1cd76dc686c2477d"/>
    <p:sldId xmlns:r="http://schemas.openxmlformats.org/officeDocument/2006/relationships" id="259" r:id="Rab2cb383f4694ed4"/>
    <p:sldId xmlns:r="http://schemas.openxmlformats.org/officeDocument/2006/relationships" id="260" r:id="R02b8c5f737394c27"/>
    <p:sldId xmlns:r="http://schemas.openxmlformats.org/officeDocument/2006/relationships" id="261" r:id="R63c836a3f6314a21"/>
    <p:sldId xmlns:r="http://schemas.openxmlformats.org/officeDocument/2006/relationships" id="262" r:id="R231af5ab9d9a44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12b99ae962456d" /><Relationship Type="http://schemas.openxmlformats.org/officeDocument/2006/relationships/slide" Target="/ppt/slides/slide1.xml" Id="Rb6262b479f174685" /><Relationship Type="http://schemas.openxmlformats.org/officeDocument/2006/relationships/slide" Target="/ppt/slides/slide2.xml" Id="R199ed0236f03487d" /><Relationship Type="http://schemas.openxmlformats.org/officeDocument/2006/relationships/slide" Target="/ppt/slides/slide3.xml" Id="R1cd76dc686c2477d" /><Relationship Type="http://schemas.openxmlformats.org/officeDocument/2006/relationships/slide" Target="/ppt/slides/slide4.xml" Id="Rab2cb383f4694ed4" /><Relationship Type="http://schemas.openxmlformats.org/officeDocument/2006/relationships/slide" Target="/ppt/slides/slide5.xml" Id="R02b8c5f737394c27" /><Relationship Type="http://schemas.openxmlformats.org/officeDocument/2006/relationships/slide" Target="/ppt/slides/slide6.xml" Id="R63c836a3f6314a21" /><Relationship Type="http://schemas.openxmlformats.org/officeDocument/2006/relationships/slide" Target="/ppt/slides/slide7.xml" Id="R231af5ab9d9a44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a48386d7be40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1998e636bc4552" /><Relationship Type="http://schemas.openxmlformats.org/officeDocument/2006/relationships/theme" Target="/ppt/slideMasters/theme/theme1.xml" Id="R6234e87d6d1d46b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1998e636bc45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2bac31fae47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7eff63c1f47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35fd31bf814a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9018167c248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a1bb48f36d42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691777aae343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bd1e370d945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DRÅB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DRÅB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DRÅB HOLDING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DRÅB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DRÅB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DRÅB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219 438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11 821 430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11 851 835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DRÅB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HEMNES BÅRD ANDREAS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DRÅB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Bård Andreas Hansen, Skjærgårdsveien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4879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921 678 746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DRÅB HOLDING AS</a:t>
            </a:r>
          </a:p>
        </p:txBody>
      </p:sp>
    </p:spTree>
  </p:cSld>
  <p:clrMapOvr>
    <a:masterClrMapping xmlns:a="http://schemas.openxmlformats.org/drawingml/2006/main"/>
  </p:clrMapOvr>
</p:sld>
</file>