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0836491c2f40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d825d748ba4ba2"/>
  </p:sldMasterIdLst>
  <p:sldIdLst>
    <p:sldId xmlns:r="http://schemas.openxmlformats.org/officeDocument/2006/relationships" id="256" r:id="R131bdfab9f204500"/>
    <p:sldId xmlns:r="http://schemas.openxmlformats.org/officeDocument/2006/relationships" id="257" r:id="Ra55dc8422f074ab8"/>
    <p:sldId xmlns:r="http://schemas.openxmlformats.org/officeDocument/2006/relationships" id="258" r:id="Rfa207b5ef8324e67"/>
    <p:sldId xmlns:r="http://schemas.openxmlformats.org/officeDocument/2006/relationships" id="259" r:id="R629fb498b7244c47"/>
    <p:sldId xmlns:r="http://schemas.openxmlformats.org/officeDocument/2006/relationships" id="260" r:id="R3d3f3d0f018c4b29"/>
    <p:sldId xmlns:r="http://schemas.openxmlformats.org/officeDocument/2006/relationships" id="261" r:id="Rf0089c2d46fa4faf"/>
    <p:sldId xmlns:r="http://schemas.openxmlformats.org/officeDocument/2006/relationships" id="262" r:id="Rc31864137bf544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d825d748ba4ba2" /><Relationship Type="http://schemas.openxmlformats.org/officeDocument/2006/relationships/slide" Target="/ppt/slides/slide1.xml" Id="R131bdfab9f204500" /><Relationship Type="http://schemas.openxmlformats.org/officeDocument/2006/relationships/slide" Target="/ppt/slides/slide2.xml" Id="Ra55dc8422f074ab8" /><Relationship Type="http://schemas.openxmlformats.org/officeDocument/2006/relationships/slide" Target="/ppt/slides/slide3.xml" Id="Rfa207b5ef8324e67" /><Relationship Type="http://schemas.openxmlformats.org/officeDocument/2006/relationships/slide" Target="/ppt/slides/slide4.xml" Id="R629fb498b7244c47" /><Relationship Type="http://schemas.openxmlformats.org/officeDocument/2006/relationships/slide" Target="/ppt/slides/slide5.xml" Id="R3d3f3d0f018c4b29" /><Relationship Type="http://schemas.openxmlformats.org/officeDocument/2006/relationships/slide" Target="/ppt/slides/slide6.xml" Id="Rf0089c2d46fa4faf" /><Relationship Type="http://schemas.openxmlformats.org/officeDocument/2006/relationships/slide" Target="/ppt/slides/slide7.xml" Id="Rc31864137bf544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a5a56292254b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7cffcf0344575" /><Relationship Type="http://schemas.openxmlformats.org/officeDocument/2006/relationships/theme" Target="/ppt/slideMasters/theme/theme1.xml" Id="Rb245f95d6cef41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c7cffcf03445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d4a30a11d41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ad9734bab41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bdd60b81a4e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d6facbd7c46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bbc16709646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ec3f849b94c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d4cb4ee3b49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SKOLLERUD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SKOLLERUD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SKOLLERUD HOLDING AS ble etablert [år] og holder til i Lommedalen.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SKOLLERUD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SKOLLERUD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SKOLLERUD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2 405 845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2 705 845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SKOLLERUD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BVAA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LIM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SKOLLERUD GÅRD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TELLS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SKOLLERUD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Skollerudveien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921 680 627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SKOLLERUD HOLDING AS</a:t>
            </a:r>
          </a:p>
        </p:txBody>
      </p:sp>
    </p:spTree>
  </p:cSld>
  <p:clrMapOvr>
    <a:masterClrMapping xmlns:a="http://schemas.openxmlformats.org/drawingml/2006/main"/>
  </p:clrMapOvr>
</p:sld>
</file>