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8720f29b7042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eb3f08fcf34b6b"/>
  </p:sldMasterIdLst>
  <p:sldIdLst>
    <p:sldId xmlns:r="http://schemas.openxmlformats.org/officeDocument/2006/relationships" id="256" r:id="R411a30584e67404d"/>
    <p:sldId xmlns:r="http://schemas.openxmlformats.org/officeDocument/2006/relationships" id="257" r:id="Rf2da0b7fc10a495f"/>
    <p:sldId xmlns:r="http://schemas.openxmlformats.org/officeDocument/2006/relationships" id="258" r:id="R1ab14edabbfb4569"/>
    <p:sldId xmlns:r="http://schemas.openxmlformats.org/officeDocument/2006/relationships" id="259" r:id="Rcf794ee9d1f3416c"/>
    <p:sldId xmlns:r="http://schemas.openxmlformats.org/officeDocument/2006/relationships" id="260" r:id="R497e1d6c67254f82"/>
    <p:sldId xmlns:r="http://schemas.openxmlformats.org/officeDocument/2006/relationships" id="261" r:id="Rd3ea39fdc8234371"/>
    <p:sldId xmlns:r="http://schemas.openxmlformats.org/officeDocument/2006/relationships" id="262" r:id="R50d0b7dfd40746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eb3f08fcf34b6b" /><Relationship Type="http://schemas.openxmlformats.org/officeDocument/2006/relationships/slide" Target="/ppt/slides/slide1.xml" Id="R411a30584e67404d" /><Relationship Type="http://schemas.openxmlformats.org/officeDocument/2006/relationships/slide" Target="/ppt/slides/slide2.xml" Id="Rf2da0b7fc10a495f" /><Relationship Type="http://schemas.openxmlformats.org/officeDocument/2006/relationships/slide" Target="/ppt/slides/slide3.xml" Id="R1ab14edabbfb4569" /><Relationship Type="http://schemas.openxmlformats.org/officeDocument/2006/relationships/slide" Target="/ppt/slides/slide4.xml" Id="Rcf794ee9d1f3416c" /><Relationship Type="http://schemas.openxmlformats.org/officeDocument/2006/relationships/slide" Target="/ppt/slides/slide5.xml" Id="R497e1d6c67254f82" /><Relationship Type="http://schemas.openxmlformats.org/officeDocument/2006/relationships/slide" Target="/ppt/slides/slide6.xml" Id="Rd3ea39fdc8234371" /><Relationship Type="http://schemas.openxmlformats.org/officeDocument/2006/relationships/slide" Target="/ppt/slides/slide7.xml" Id="R50d0b7dfd40746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e226d1df6f42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9bb0d8a6e4bda" /><Relationship Type="http://schemas.openxmlformats.org/officeDocument/2006/relationships/theme" Target="/ppt/slideMasters/theme/theme1.xml" Id="R8230c4bbc78c4d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09bb0d8a6e4b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09b0f960d40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9ea0659ca49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3034ec58e4c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8938a470b4b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d0828e2a14b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4214e361048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ae8aea78849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FOSSAN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FOSSAN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2 322 465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2 322 465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FOSSAN IVAN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Gullfakskroken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921 682 670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FOSSAN INVEST AS</a:t>
            </a:r>
          </a:p>
        </p:txBody>
      </p:sp>
    </p:spTree>
  </p:cSld>
  <p:clrMapOvr>
    <a:masterClrMapping xmlns:a="http://schemas.openxmlformats.org/drawingml/2006/main"/>
  </p:clrMapOvr>
</p:sld>
</file>