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587639949544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909c0b7c5c499f"/>
  </p:sldMasterIdLst>
  <p:sldIdLst>
    <p:sldId xmlns:r="http://schemas.openxmlformats.org/officeDocument/2006/relationships" id="256" r:id="R3f3aa4ab9b3d45cb"/>
    <p:sldId xmlns:r="http://schemas.openxmlformats.org/officeDocument/2006/relationships" id="257" r:id="Rdd35c2eb658148e9"/>
    <p:sldId xmlns:r="http://schemas.openxmlformats.org/officeDocument/2006/relationships" id="258" r:id="R8f2d95847f7f41f2"/>
    <p:sldId xmlns:r="http://schemas.openxmlformats.org/officeDocument/2006/relationships" id="259" r:id="R8901ed8e4c654390"/>
    <p:sldId xmlns:r="http://schemas.openxmlformats.org/officeDocument/2006/relationships" id="260" r:id="R2ef9318efdd74298"/>
    <p:sldId xmlns:r="http://schemas.openxmlformats.org/officeDocument/2006/relationships" id="261" r:id="R6f201b56b7f244af"/>
    <p:sldId xmlns:r="http://schemas.openxmlformats.org/officeDocument/2006/relationships" id="262" r:id="Ra008afdea6ec46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909c0b7c5c499f" /><Relationship Type="http://schemas.openxmlformats.org/officeDocument/2006/relationships/slide" Target="/ppt/slides/slide1.xml" Id="R3f3aa4ab9b3d45cb" /><Relationship Type="http://schemas.openxmlformats.org/officeDocument/2006/relationships/slide" Target="/ppt/slides/slide2.xml" Id="Rdd35c2eb658148e9" /><Relationship Type="http://schemas.openxmlformats.org/officeDocument/2006/relationships/slide" Target="/ppt/slides/slide3.xml" Id="R8f2d95847f7f41f2" /><Relationship Type="http://schemas.openxmlformats.org/officeDocument/2006/relationships/slide" Target="/ppt/slides/slide4.xml" Id="R8901ed8e4c654390" /><Relationship Type="http://schemas.openxmlformats.org/officeDocument/2006/relationships/slide" Target="/ppt/slides/slide5.xml" Id="R2ef9318efdd74298" /><Relationship Type="http://schemas.openxmlformats.org/officeDocument/2006/relationships/slide" Target="/ppt/slides/slide6.xml" Id="R6f201b56b7f244af" /><Relationship Type="http://schemas.openxmlformats.org/officeDocument/2006/relationships/slide" Target="/ppt/slides/slide7.xml" Id="Ra008afdea6ec46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edc71b7fd348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0f7c60ef742b2" /><Relationship Type="http://schemas.openxmlformats.org/officeDocument/2006/relationships/theme" Target="/ppt/slideMasters/theme/theme1.xml" Id="R821be6520f604d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00f7c60ef742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8652642e74e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26c7ab1ec46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4f01a7e5744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7ba12e90047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c6cc2b0c44e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a69d6d26343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d074f597b45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JENSSEN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JENSSEN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JENSSEN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JENSSEN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JENSSEN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JENSSEN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−209 900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24 701 773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33 652 798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58 485 445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JENSSEN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B. JENSSEN HOLDING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JENSSEN CAPITAL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BODD JENSSEN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 B. JENSSEN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MASAJ AS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JENSSEN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Stadsing Dahls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anton.jenssen@grilstad.no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921 684 665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JENSSEN INVEST AS</a:t>
            </a:r>
          </a:p>
        </p:txBody>
      </p:sp>
    </p:spTree>
  </p:cSld>
  <p:clrMapOvr>
    <a:masterClrMapping xmlns:a="http://schemas.openxmlformats.org/drawingml/2006/main"/>
  </p:clrMapOvr>
</p:sld>
</file>