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775ff5820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a53ae68944da2"/>
  </p:sldMasterIdLst>
  <p:sldIdLst>
    <p:sldId xmlns:r="http://schemas.openxmlformats.org/officeDocument/2006/relationships" id="256" r:id="Rf2c30f13f27d4778"/>
    <p:sldId xmlns:r="http://schemas.openxmlformats.org/officeDocument/2006/relationships" id="257" r:id="Rbe037b3edc124122"/>
    <p:sldId xmlns:r="http://schemas.openxmlformats.org/officeDocument/2006/relationships" id="258" r:id="Rf7789c3a7f9a4f3a"/>
    <p:sldId xmlns:r="http://schemas.openxmlformats.org/officeDocument/2006/relationships" id="259" r:id="R204243186fc44504"/>
    <p:sldId xmlns:r="http://schemas.openxmlformats.org/officeDocument/2006/relationships" id="260" r:id="R52faafb88f954778"/>
    <p:sldId xmlns:r="http://schemas.openxmlformats.org/officeDocument/2006/relationships" id="261" r:id="Raf3352fe59c1461c"/>
    <p:sldId xmlns:r="http://schemas.openxmlformats.org/officeDocument/2006/relationships" id="262" r:id="Rb50ab040b5a4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a53ae68944da2" /><Relationship Type="http://schemas.openxmlformats.org/officeDocument/2006/relationships/slide" Target="/ppt/slides/slide1.xml" Id="Rf2c30f13f27d4778" /><Relationship Type="http://schemas.openxmlformats.org/officeDocument/2006/relationships/slide" Target="/ppt/slides/slide2.xml" Id="Rbe037b3edc124122" /><Relationship Type="http://schemas.openxmlformats.org/officeDocument/2006/relationships/slide" Target="/ppt/slides/slide3.xml" Id="Rf7789c3a7f9a4f3a" /><Relationship Type="http://schemas.openxmlformats.org/officeDocument/2006/relationships/slide" Target="/ppt/slides/slide4.xml" Id="R204243186fc44504" /><Relationship Type="http://schemas.openxmlformats.org/officeDocument/2006/relationships/slide" Target="/ppt/slides/slide5.xml" Id="R52faafb88f954778" /><Relationship Type="http://schemas.openxmlformats.org/officeDocument/2006/relationships/slide" Target="/ppt/slides/slide6.xml" Id="Raf3352fe59c1461c" /><Relationship Type="http://schemas.openxmlformats.org/officeDocument/2006/relationships/slide" Target="/ppt/slides/slide7.xml" Id="Rb50ab040b5a4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d53697e43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f60849fd4cdc" /><Relationship Type="http://schemas.openxmlformats.org/officeDocument/2006/relationships/theme" Target="/ppt/slideMasters/theme/theme1.xml" Id="Rcf5dcbd0b9ae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ff60849fd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8a2e03be4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b92a071c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d980a4ca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b39939bfa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3d460530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407ec7fa2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9ed85dbda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