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17de0b43ca46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ad480872c74668"/>
  </p:sldMasterIdLst>
  <p:sldIdLst>
    <p:sldId xmlns:r="http://schemas.openxmlformats.org/officeDocument/2006/relationships" id="256" r:id="R0733b5f891f24f3b"/>
    <p:sldId xmlns:r="http://schemas.openxmlformats.org/officeDocument/2006/relationships" id="257" r:id="R9677e76e09c941cc"/>
    <p:sldId xmlns:r="http://schemas.openxmlformats.org/officeDocument/2006/relationships" id="258" r:id="R39b3b33d16464d05"/>
    <p:sldId xmlns:r="http://schemas.openxmlformats.org/officeDocument/2006/relationships" id="259" r:id="Rbf4b1c7ad6ae4bb9"/>
    <p:sldId xmlns:r="http://schemas.openxmlformats.org/officeDocument/2006/relationships" id="260" r:id="R8c01e0cc0d5f4155"/>
    <p:sldId xmlns:r="http://schemas.openxmlformats.org/officeDocument/2006/relationships" id="261" r:id="R228e8feb38a6445e"/>
    <p:sldId xmlns:r="http://schemas.openxmlformats.org/officeDocument/2006/relationships" id="262" r:id="Rf4b40675980840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d480872c74668" /><Relationship Type="http://schemas.openxmlformats.org/officeDocument/2006/relationships/slide" Target="/ppt/slides/slide1.xml" Id="R0733b5f891f24f3b" /><Relationship Type="http://schemas.openxmlformats.org/officeDocument/2006/relationships/slide" Target="/ppt/slides/slide2.xml" Id="R9677e76e09c941cc" /><Relationship Type="http://schemas.openxmlformats.org/officeDocument/2006/relationships/slide" Target="/ppt/slides/slide3.xml" Id="R39b3b33d16464d05" /><Relationship Type="http://schemas.openxmlformats.org/officeDocument/2006/relationships/slide" Target="/ppt/slides/slide4.xml" Id="Rbf4b1c7ad6ae4bb9" /><Relationship Type="http://schemas.openxmlformats.org/officeDocument/2006/relationships/slide" Target="/ppt/slides/slide5.xml" Id="R8c01e0cc0d5f4155" /><Relationship Type="http://schemas.openxmlformats.org/officeDocument/2006/relationships/slide" Target="/ppt/slides/slide6.xml" Id="R228e8feb38a6445e" /><Relationship Type="http://schemas.openxmlformats.org/officeDocument/2006/relationships/slide" Target="/ppt/slides/slide7.xml" Id="Rf4b40675980840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e1935bc8242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f247f595b4993" /><Relationship Type="http://schemas.openxmlformats.org/officeDocument/2006/relationships/theme" Target="/ppt/slideMasters/theme/theme1.xml" Id="R731480968a89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9f247f595b49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61458918046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25f66bc7647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d58ad56d344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765dd829d44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103b5437640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e6b17097447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d3fc0854548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NRP ANAXO CAPITAL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ANAXO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NRP ANAXO CAPITAL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ANAXO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ANAXO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ANAXO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−158 993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2 747 613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57 717 748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67 521 008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ANAXO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NESS, RISAN &amp; PARTNERS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ARETHUSA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ANAXO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921 685 025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ANAXO CAPITAL MANAGEMENT AS</a:t>
            </a:r>
          </a:p>
        </p:txBody>
      </p:sp>
    </p:spTree>
  </p:cSld>
  <p:clrMapOvr>
    <a:masterClrMapping xmlns:a="http://schemas.openxmlformats.org/drawingml/2006/main"/>
  </p:clrMapOvr>
</p:sld>
</file>