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03e77366ab45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8a88374d5642b0"/>
  </p:sldMasterIdLst>
  <p:sldIdLst>
    <p:sldId xmlns:r="http://schemas.openxmlformats.org/officeDocument/2006/relationships" id="256" r:id="R88a2e1d67cd1452a"/>
    <p:sldId xmlns:r="http://schemas.openxmlformats.org/officeDocument/2006/relationships" id="257" r:id="R89f31c1bd87342af"/>
    <p:sldId xmlns:r="http://schemas.openxmlformats.org/officeDocument/2006/relationships" id="258" r:id="R99b5789789604a8a"/>
    <p:sldId xmlns:r="http://schemas.openxmlformats.org/officeDocument/2006/relationships" id="259" r:id="R2b3895f210364005"/>
    <p:sldId xmlns:r="http://schemas.openxmlformats.org/officeDocument/2006/relationships" id="260" r:id="Rf238dacc68274408"/>
    <p:sldId xmlns:r="http://schemas.openxmlformats.org/officeDocument/2006/relationships" id="261" r:id="R978e37d1be9b4b80"/>
    <p:sldId xmlns:r="http://schemas.openxmlformats.org/officeDocument/2006/relationships" id="262" r:id="R1731e4ce4d0a42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a88374d5642b0" /><Relationship Type="http://schemas.openxmlformats.org/officeDocument/2006/relationships/slide" Target="/ppt/slides/slide1.xml" Id="R88a2e1d67cd1452a" /><Relationship Type="http://schemas.openxmlformats.org/officeDocument/2006/relationships/slide" Target="/ppt/slides/slide2.xml" Id="R89f31c1bd87342af" /><Relationship Type="http://schemas.openxmlformats.org/officeDocument/2006/relationships/slide" Target="/ppt/slides/slide3.xml" Id="R99b5789789604a8a" /><Relationship Type="http://schemas.openxmlformats.org/officeDocument/2006/relationships/slide" Target="/ppt/slides/slide4.xml" Id="R2b3895f210364005" /><Relationship Type="http://schemas.openxmlformats.org/officeDocument/2006/relationships/slide" Target="/ppt/slides/slide5.xml" Id="Rf238dacc68274408" /><Relationship Type="http://schemas.openxmlformats.org/officeDocument/2006/relationships/slide" Target="/ppt/slides/slide6.xml" Id="R978e37d1be9b4b80" /><Relationship Type="http://schemas.openxmlformats.org/officeDocument/2006/relationships/slide" Target="/ppt/slides/slide7.xml" Id="R1731e4ce4d0a42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be9827d9043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429a960d64d02" /><Relationship Type="http://schemas.openxmlformats.org/officeDocument/2006/relationships/theme" Target="/ppt/slideMasters/theme/theme1.xml" Id="Rcd4bff5dc20d41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4429a960d64d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b6342d11949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322c2159a40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245b7a69646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c206e8fd840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dc4ed85f249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d6a831d5a47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98763b2d744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BILLINGS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3 230 888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LILLEENGEN BIRGITTE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921 687 311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