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7dfde3fc174b1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1ccb9123d3a4b58"/>
  </p:sldMasterIdLst>
  <p:sldIdLst>
    <p:sldId xmlns:r="http://schemas.openxmlformats.org/officeDocument/2006/relationships" id="256" r:id="R1e03c44e3c5345a0"/>
    <p:sldId xmlns:r="http://schemas.openxmlformats.org/officeDocument/2006/relationships" id="257" r:id="R95b419e2cae04fdd"/>
    <p:sldId xmlns:r="http://schemas.openxmlformats.org/officeDocument/2006/relationships" id="258" r:id="Rcc0265655ea844c0"/>
    <p:sldId xmlns:r="http://schemas.openxmlformats.org/officeDocument/2006/relationships" id="259" r:id="Rafd0399937c64adc"/>
    <p:sldId xmlns:r="http://schemas.openxmlformats.org/officeDocument/2006/relationships" id="260" r:id="Rf7a4cb7958984c7e"/>
    <p:sldId xmlns:r="http://schemas.openxmlformats.org/officeDocument/2006/relationships" id="261" r:id="R749863c1fed143ff"/>
    <p:sldId xmlns:r="http://schemas.openxmlformats.org/officeDocument/2006/relationships" id="262" r:id="Rddabaf0ad5a5477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ccb9123d3a4b58" /><Relationship Type="http://schemas.openxmlformats.org/officeDocument/2006/relationships/slide" Target="/ppt/slides/slide1.xml" Id="R1e03c44e3c5345a0" /><Relationship Type="http://schemas.openxmlformats.org/officeDocument/2006/relationships/slide" Target="/ppt/slides/slide2.xml" Id="R95b419e2cae04fdd" /><Relationship Type="http://schemas.openxmlformats.org/officeDocument/2006/relationships/slide" Target="/ppt/slides/slide3.xml" Id="Rcc0265655ea844c0" /><Relationship Type="http://schemas.openxmlformats.org/officeDocument/2006/relationships/slide" Target="/ppt/slides/slide4.xml" Id="Rafd0399937c64adc" /><Relationship Type="http://schemas.openxmlformats.org/officeDocument/2006/relationships/slide" Target="/ppt/slides/slide5.xml" Id="Rf7a4cb7958984c7e" /><Relationship Type="http://schemas.openxmlformats.org/officeDocument/2006/relationships/slide" Target="/ppt/slides/slide6.xml" Id="R749863c1fed143ff" /><Relationship Type="http://schemas.openxmlformats.org/officeDocument/2006/relationships/slide" Target="/ppt/slides/slide7.xml" Id="Rddabaf0ad5a5477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d353a77cf447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bc5c2c0cd748e8" /><Relationship Type="http://schemas.openxmlformats.org/officeDocument/2006/relationships/theme" Target="/ppt/slideMasters/theme/theme1.xml" Id="Rd2aeaa00169b40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bc5c2c0cd748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65066c523948a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b023706e5644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78e6e55e1c4a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a15d4123c74f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def3dbfc0a41e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0cb70eb4bf4a4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9895c7a79947c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CLEARFIELD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CLEARFIELD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CLEARFIELD INVEST AS ble etablert [år] og holder til i Hof.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CLEARFIELD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CLEARFIELD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CLEARFIELD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−116 752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627 384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3 939 789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6 284 473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CLEARFIELD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KLARENG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CLEARFIELD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Kattholmveien 14A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3090 Hof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921 692 102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CLEARFIELD INVEST AS</a:t>
            </a:r>
          </a:p>
        </p:txBody>
      </p:sp>
    </p:spTree>
  </p:cSld>
  <p:clrMapOvr>
    <a:masterClrMapping xmlns:a="http://schemas.openxmlformats.org/drawingml/2006/main"/>
  </p:clrMapOvr>
</p:sld>
</file>