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27274d1ce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98736b8e0432d"/>
  </p:sldMasterIdLst>
  <p:sldIdLst>
    <p:sldId xmlns:r="http://schemas.openxmlformats.org/officeDocument/2006/relationships" id="256" r:id="R9591e3dba2824f2d"/>
    <p:sldId xmlns:r="http://schemas.openxmlformats.org/officeDocument/2006/relationships" id="257" r:id="R0f06729b0d7444b1"/>
    <p:sldId xmlns:r="http://schemas.openxmlformats.org/officeDocument/2006/relationships" id="258" r:id="Re9acca042eab4ee6"/>
    <p:sldId xmlns:r="http://schemas.openxmlformats.org/officeDocument/2006/relationships" id="259" r:id="R0e236b4d5a8e40a4"/>
    <p:sldId xmlns:r="http://schemas.openxmlformats.org/officeDocument/2006/relationships" id="260" r:id="R43706fa3a3194bc5"/>
    <p:sldId xmlns:r="http://schemas.openxmlformats.org/officeDocument/2006/relationships" id="261" r:id="R85f6fb3bd5414868"/>
    <p:sldId xmlns:r="http://schemas.openxmlformats.org/officeDocument/2006/relationships" id="262" r:id="Rfa08ebe148fe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98736b8e0432d" /><Relationship Type="http://schemas.openxmlformats.org/officeDocument/2006/relationships/slide" Target="/ppt/slides/slide1.xml" Id="R9591e3dba2824f2d" /><Relationship Type="http://schemas.openxmlformats.org/officeDocument/2006/relationships/slide" Target="/ppt/slides/slide2.xml" Id="R0f06729b0d7444b1" /><Relationship Type="http://schemas.openxmlformats.org/officeDocument/2006/relationships/slide" Target="/ppt/slides/slide3.xml" Id="Re9acca042eab4ee6" /><Relationship Type="http://schemas.openxmlformats.org/officeDocument/2006/relationships/slide" Target="/ppt/slides/slide4.xml" Id="R0e236b4d5a8e40a4" /><Relationship Type="http://schemas.openxmlformats.org/officeDocument/2006/relationships/slide" Target="/ppt/slides/slide5.xml" Id="R43706fa3a3194bc5" /><Relationship Type="http://schemas.openxmlformats.org/officeDocument/2006/relationships/slide" Target="/ppt/slides/slide6.xml" Id="R85f6fb3bd5414868" /><Relationship Type="http://schemas.openxmlformats.org/officeDocument/2006/relationships/slide" Target="/ppt/slides/slide7.xml" Id="Rfa08ebe148fe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98ad94746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cc81ddf54e48" /><Relationship Type="http://schemas.openxmlformats.org/officeDocument/2006/relationships/theme" Target="/ppt/slideMasters/theme/theme1.xml" Id="R7edbdb4f7ff5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acc81ddf5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57ee0083d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1540cb099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d99332d7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134cfd6d5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058a0bb8a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0aa110634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6c969143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MASKIN OG TRANSPORT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58 330 468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−3 557 001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−3 634 157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39 751 832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MT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921 695 519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MASKIN OG TRANSPORT AS</a:t>
            </a:r>
          </a:p>
        </p:txBody>
      </p:sp>
    </p:spTree>
  </p:cSld>
  <p:clrMapOvr>
    <a:masterClrMapping xmlns:a="http://schemas.openxmlformats.org/drawingml/2006/main"/>
  </p:clrMapOvr>
</p:sld>
</file>