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962177dda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c49344d0c4d25"/>
  </p:sldMasterIdLst>
  <p:sldIdLst>
    <p:sldId xmlns:r="http://schemas.openxmlformats.org/officeDocument/2006/relationships" id="256" r:id="R91bc29558deb4e6a"/>
    <p:sldId xmlns:r="http://schemas.openxmlformats.org/officeDocument/2006/relationships" id="257" r:id="R8ece3f4245334e10"/>
    <p:sldId xmlns:r="http://schemas.openxmlformats.org/officeDocument/2006/relationships" id="258" r:id="Rdcd20ccd617d4c5e"/>
    <p:sldId xmlns:r="http://schemas.openxmlformats.org/officeDocument/2006/relationships" id="259" r:id="Rc2e8e526a3f54eda"/>
    <p:sldId xmlns:r="http://schemas.openxmlformats.org/officeDocument/2006/relationships" id="260" r:id="Rc69115ef38674482"/>
    <p:sldId xmlns:r="http://schemas.openxmlformats.org/officeDocument/2006/relationships" id="261" r:id="Rfd6a032c7872491e"/>
    <p:sldId xmlns:r="http://schemas.openxmlformats.org/officeDocument/2006/relationships" id="262" r:id="Rbfd7251fc5d7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c49344d0c4d25" /><Relationship Type="http://schemas.openxmlformats.org/officeDocument/2006/relationships/slide" Target="/ppt/slides/slide1.xml" Id="R91bc29558deb4e6a" /><Relationship Type="http://schemas.openxmlformats.org/officeDocument/2006/relationships/slide" Target="/ppt/slides/slide2.xml" Id="R8ece3f4245334e10" /><Relationship Type="http://schemas.openxmlformats.org/officeDocument/2006/relationships/slide" Target="/ppt/slides/slide3.xml" Id="Rdcd20ccd617d4c5e" /><Relationship Type="http://schemas.openxmlformats.org/officeDocument/2006/relationships/slide" Target="/ppt/slides/slide4.xml" Id="Rc2e8e526a3f54eda" /><Relationship Type="http://schemas.openxmlformats.org/officeDocument/2006/relationships/slide" Target="/ppt/slides/slide5.xml" Id="Rc69115ef38674482" /><Relationship Type="http://schemas.openxmlformats.org/officeDocument/2006/relationships/slide" Target="/ppt/slides/slide6.xml" Id="Rfd6a032c7872491e" /><Relationship Type="http://schemas.openxmlformats.org/officeDocument/2006/relationships/slide" Target="/ppt/slides/slide7.xml" Id="Rbfd7251fc5d7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38772f597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49482e9e446a3" /><Relationship Type="http://schemas.openxmlformats.org/officeDocument/2006/relationships/theme" Target="/ppt/slideMasters/theme/theme1.xml" Id="Rfd20006f6ce7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49482e9e4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cd118bc09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65a01ecc9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67347cc02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c49e1bb4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ce7fcdc4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31529674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72b2f731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IKASP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IKASP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IKASP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IKASP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IKASP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IKASP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7 254 535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7 265 385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IKASP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ASPELUND KJARTAN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IKASP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921 697 201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IKASP AS</a:t>
            </a:r>
          </a:p>
        </p:txBody>
      </p:sp>
    </p:spTree>
  </p:cSld>
  <p:clrMapOvr>
    <a:masterClrMapping xmlns:a="http://schemas.openxmlformats.org/drawingml/2006/main"/>
  </p:clrMapOvr>
</p:sld>
</file>