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72cb3e6a1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7f821ed054ea2"/>
  </p:sldMasterIdLst>
  <p:sldIdLst>
    <p:sldId xmlns:r="http://schemas.openxmlformats.org/officeDocument/2006/relationships" id="256" r:id="R6abf02c72848407e"/>
    <p:sldId xmlns:r="http://schemas.openxmlformats.org/officeDocument/2006/relationships" id="257" r:id="R58240d57247248d4"/>
    <p:sldId xmlns:r="http://schemas.openxmlformats.org/officeDocument/2006/relationships" id="258" r:id="Ra0b8fb9f1abc485c"/>
    <p:sldId xmlns:r="http://schemas.openxmlformats.org/officeDocument/2006/relationships" id="259" r:id="R9c8588a307364261"/>
    <p:sldId xmlns:r="http://schemas.openxmlformats.org/officeDocument/2006/relationships" id="260" r:id="R2ee4ab688a094c19"/>
    <p:sldId xmlns:r="http://schemas.openxmlformats.org/officeDocument/2006/relationships" id="261" r:id="R71050a68689a4180"/>
    <p:sldId xmlns:r="http://schemas.openxmlformats.org/officeDocument/2006/relationships" id="262" r:id="R3a7a7e3e759e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7f821ed054ea2" /><Relationship Type="http://schemas.openxmlformats.org/officeDocument/2006/relationships/slide" Target="/ppt/slides/slide1.xml" Id="R6abf02c72848407e" /><Relationship Type="http://schemas.openxmlformats.org/officeDocument/2006/relationships/slide" Target="/ppt/slides/slide2.xml" Id="R58240d57247248d4" /><Relationship Type="http://schemas.openxmlformats.org/officeDocument/2006/relationships/slide" Target="/ppt/slides/slide3.xml" Id="Ra0b8fb9f1abc485c" /><Relationship Type="http://schemas.openxmlformats.org/officeDocument/2006/relationships/slide" Target="/ppt/slides/slide4.xml" Id="R9c8588a307364261" /><Relationship Type="http://schemas.openxmlformats.org/officeDocument/2006/relationships/slide" Target="/ppt/slides/slide5.xml" Id="R2ee4ab688a094c19" /><Relationship Type="http://schemas.openxmlformats.org/officeDocument/2006/relationships/slide" Target="/ppt/slides/slide6.xml" Id="R71050a68689a4180" /><Relationship Type="http://schemas.openxmlformats.org/officeDocument/2006/relationships/slide" Target="/ppt/slides/slide7.xml" Id="R3a7a7e3e759e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7e1a500be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8885b477246fe" /><Relationship Type="http://schemas.openxmlformats.org/officeDocument/2006/relationships/theme" Target="/ppt/slideMasters/theme/theme1.xml" Id="R38a720974c38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8885b4772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af6d0f74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a40c97713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41dd3a3b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ce9bd6413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aee55a98d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38e2273f45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40868422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ØKONOMI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3 562 608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KROKNES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ØKONOMI AS</a:t>
            </a:r>
          </a:p>
        </p:txBody>
      </p:sp>
    </p:spTree>
  </p:cSld>
  <p:clrMapOvr>
    <a:masterClrMapping xmlns:a="http://schemas.openxmlformats.org/drawingml/2006/main"/>
  </p:clrMapOvr>
</p:sld>
</file>