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455437f4fb649d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680e9f62c334b2a"/>
  </p:sldMasterIdLst>
  <p:sldIdLst>
    <p:sldId xmlns:r="http://schemas.openxmlformats.org/officeDocument/2006/relationships" id="256" r:id="R0450528f1e35429f"/>
    <p:sldId xmlns:r="http://schemas.openxmlformats.org/officeDocument/2006/relationships" id="257" r:id="R2b953bf9abe340d8"/>
    <p:sldId xmlns:r="http://schemas.openxmlformats.org/officeDocument/2006/relationships" id="258" r:id="Rb1431dc391244cb8"/>
    <p:sldId xmlns:r="http://schemas.openxmlformats.org/officeDocument/2006/relationships" id="259" r:id="R5566c3040dea402c"/>
    <p:sldId xmlns:r="http://schemas.openxmlformats.org/officeDocument/2006/relationships" id="260" r:id="R5b43cf79a8f14646"/>
    <p:sldId xmlns:r="http://schemas.openxmlformats.org/officeDocument/2006/relationships" id="261" r:id="R90001f681eca4862"/>
    <p:sldId xmlns:r="http://schemas.openxmlformats.org/officeDocument/2006/relationships" id="262" r:id="R2fde84474d864c7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80e9f62c334b2a" /><Relationship Type="http://schemas.openxmlformats.org/officeDocument/2006/relationships/slide" Target="/ppt/slides/slide1.xml" Id="R0450528f1e35429f" /><Relationship Type="http://schemas.openxmlformats.org/officeDocument/2006/relationships/slide" Target="/ppt/slides/slide2.xml" Id="R2b953bf9abe340d8" /><Relationship Type="http://schemas.openxmlformats.org/officeDocument/2006/relationships/slide" Target="/ppt/slides/slide3.xml" Id="Rb1431dc391244cb8" /><Relationship Type="http://schemas.openxmlformats.org/officeDocument/2006/relationships/slide" Target="/ppt/slides/slide4.xml" Id="R5566c3040dea402c" /><Relationship Type="http://schemas.openxmlformats.org/officeDocument/2006/relationships/slide" Target="/ppt/slides/slide5.xml" Id="R5b43cf79a8f14646" /><Relationship Type="http://schemas.openxmlformats.org/officeDocument/2006/relationships/slide" Target="/ppt/slides/slide6.xml" Id="R90001f681eca4862" /><Relationship Type="http://schemas.openxmlformats.org/officeDocument/2006/relationships/slide" Target="/ppt/slides/slide7.xml" Id="R2fde84474d864c7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d8ebd1364e487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577348d1e84d2b" /><Relationship Type="http://schemas.openxmlformats.org/officeDocument/2006/relationships/theme" Target="/ppt/slideMasters/theme/theme1.xml" Id="Rfc6a34fd3d7b43d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c577348d1e84d2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2a36e4551f420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255991e7334e4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6460cef4064bb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906fe5c1b545c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e8d4506a9d40d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962775e403466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3aa205d118461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FREDRIKSTAD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FREDRIKSTAD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FREDRIKSTAD REVISJON AS ble etablert [år] og holder til i Fredrikstad.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FREDRIKSTAD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FREDRIKSTAD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FREDRIKSTAD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280 725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23 411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18 253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56 159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97 853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FREDRIKSTAD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THORKILDSEN MORTEN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FREDRIKSTAD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Mosseveien 39B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1610 Fredrikstad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921 704 240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FREDRIKSTAD REVISJON AS</a:t>
            </a:r>
          </a:p>
        </p:txBody>
      </p:sp>
    </p:spTree>
  </p:cSld>
  <p:clrMapOvr>
    <a:masterClrMapping xmlns:a="http://schemas.openxmlformats.org/drawingml/2006/main"/>
  </p:clrMapOvr>
</p:sld>
</file>