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7473b373444c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f9262860fc4ae5"/>
  </p:sldMasterIdLst>
  <p:sldIdLst>
    <p:sldId xmlns:r="http://schemas.openxmlformats.org/officeDocument/2006/relationships" id="256" r:id="Rd256d852bde0410e"/>
    <p:sldId xmlns:r="http://schemas.openxmlformats.org/officeDocument/2006/relationships" id="257" r:id="R384b78c0765e4a8f"/>
    <p:sldId xmlns:r="http://schemas.openxmlformats.org/officeDocument/2006/relationships" id="258" r:id="R0e4c4cf57a3147b0"/>
    <p:sldId xmlns:r="http://schemas.openxmlformats.org/officeDocument/2006/relationships" id="259" r:id="R6f175faf32a44d5c"/>
    <p:sldId xmlns:r="http://schemas.openxmlformats.org/officeDocument/2006/relationships" id="260" r:id="R678505fb0cb943ca"/>
    <p:sldId xmlns:r="http://schemas.openxmlformats.org/officeDocument/2006/relationships" id="261" r:id="Re94be4045e3c47bd"/>
    <p:sldId xmlns:r="http://schemas.openxmlformats.org/officeDocument/2006/relationships" id="262" r:id="R3c529d5d83a541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9262860fc4ae5" /><Relationship Type="http://schemas.openxmlformats.org/officeDocument/2006/relationships/slide" Target="/ppt/slides/slide1.xml" Id="Rd256d852bde0410e" /><Relationship Type="http://schemas.openxmlformats.org/officeDocument/2006/relationships/slide" Target="/ppt/slides/slide2.xml" Id="R384b78c0765e4a8f" /><Relationship Type="http://schemas.openxmlformats.org/officeDocument/2006/relationships/slide" Target="/ppt/slides/slide3.xml" Id="R0e4c4cf57a3147b0" /><Relationship Type="http://schemas.openxmlformats.org/officeDocument/2006/relationships/slide" Target="/ppt/slides/slide4.xml" Id="R6f175faf32a44d5c" /><Relationship Type="http://schemas.openxmlformats.org/officeDocument/2006/relationships/slide" Target="/ppt/slides/slide5.xml" Id="R678505fb0cb943ca" /><Relationship Type="http://schemas.openxmlformats.org/officeDocument/2006/relationships/slide" Target="/ppt/slides/slide6.xml" Id="Re94be4045e3c47bd" /><Relationship Type="http://schemas.openxmlformats.org/officeDocument/2006/relationships/slide" Target="/ppt/slides/slide7.xml" Id="R3c529d5d83a541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85dd06b2440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9f02a63f244d3" /><Relationship Type="http://schemas.openxmlformats.org/officeDocument/2006/relationships/theme" Target="/ppt/slideMasters/theme/theme1.xml" Id="Re36069ea61564b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49f02a63f244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0c2edb4a940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c925110bc48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c1eb0b6dc4a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04905f6e04d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71cb950e748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150855a1546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2211166e042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 ELEKTRO AS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33 529 030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−1 375 188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7 872 723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SKJØNNHAUG HOLDING AS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JAN CHRISTIAN  –  40,2 %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FARSTAD TOBIAS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TONY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Ulvedalsvegen 2 AS, Ulvedalsvegen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921 707 959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ELEKTRO AS</a:t>
            </a:r>
          </a:p>
        </p:txBody>
      </p:sp>
    </p:spTree>
  </p:cSld>
  <p:clrMapOvr>
    <a:masterClrMapping xmlns:a="http://schemas.openxmlformats.org/drawingml/2006/main"/>
  </p:clrMapOvr>
</p:sld>
</file>