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3307b9d27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f2d3018e647a6"/>
  </p:sldMasterIdLst>
  <p:sldIdLst>
    <p:sldId xmlns:r="http://schemas.openxmlformats.org/officeDocument/2006/relationships" id="256" r:id="Reac825d04c2d43e6"/>
    <p:sldId xmlns:r="http://schemas.openxmlformats.org/officeDocument/2006/relationships" id="257" r:id="R508d983c291142d6"/>
    <p:sldId xmlns:r="http://schemas.openxmlformats.org/officeDocument/2006/relationships" id="258" r:id="Rb8221426d8114415"/>
    <p:sldId xmlns:r="http://schemas.openxmlformats.org/officeDocument/2006/relationships" id="259" r:id="R960cf3b7b9fc4f5e"/>
    <p:sldId xmlns:r="http://schemas.openxmlformats.org/officeDocument/2006/relationships" id="260" r:id="Rd087dda01ce64a6c"/>
    <p:sldId xmlns:r="http://schemas.openxmlformats.org/officeDocument/2006/relationships" id="261" r:id="R942ad52ec5044bed"/>
    <p:sldId xmlns:r="http://schemas.openxmlformats.org/officeDocument/2006/relationships" id="262" r:id="R36505f4fec37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f2d3018e647a6" /><Relationship Type="http://schemas.openxmlformats.org/officeDocument/2006/relationships/slide" Target="/ppt/slides/slide1.xml" Id="Reac825d04c2d43e6" /><Relationship Type="http://schemas.openxmlformats.org/officeDocument/2006/relationships/slide" Target="/ppt/slides/slide2.xml" Id="R508d983c291142d6" /><Relationship Type="http://schemas.openxmlformats.org/officeDocument/2006/relationships/slide" Target="/ppt/slides/slide3.xml" Id="Rb8221426d8114415" /><Relationship Type="http://schemas.openxmlformats.org/officeDocument/2006/relationships/slide" Target="/ppt/slides/slide4.xml" Id="R960cf3b7b9fc4f5e" /><Relationship Type="http://schemas.openxmlformats.org/officeDocument/2006/relationships/slide" Target="/ppt/slides/slide5.xml" Id="Rd087dda01ce64a6c" /><Relationship Type="http://schemas.openxmlformats.org/officeDocument/2006/relationships/slide" Target="/ppt/slides/slide6.xml" Id="R942ad52ec5044bed" /><Relationship Type="http://schemas.openxmlformats.org/officeDocument/2006/relationships/slide" Target="/ppt/slides/slide7.xml" Id="R36505f4fec37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7b230a8d7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7af833e44906" /><Relationship Type="http://schemas.openxmlformats.org/officeDocument/2006/relationships/theme" Target="/ppt/slideMasters/theme/theme1.xml" Id="Rb635c8e046eb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07af833e4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0dd7a3469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7643bb7d4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d128b13ec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b9e1552d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1238334fe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a09772287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3db6a58b6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KANUDA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KANUDA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7 350 105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85 866 428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92 523 231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Markegata 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921 709 471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KANUDA HOLDING AS</a:t>
            </a:r>
          </a:p>
        </p:txBody>
      </p:sp>
    </p:spTree>
  </p:cSld>
  <p:clrMapOvr>
    <a:masterClrMapping xmlns:a="http://schemas.openxmlformats.org/drawingml/2006/main"/>
  </p:clrMapOvr>
</p:sld>
</file>