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f8de0e6e9a4d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fc6778caed421f"/>
  </p:sldMasterIdLst>
  <p:sldIdLst>
    <p:sldId xmlns:r="http://schemas.openxmlformats.org/officeDocument/2006/relationships" id="256" r:id="Reae8967312ff4c02"/>
    <p:sldId xmlns:r="http://schemas.openxmlformats.org/officeDocument/2006/relationships" id="257" r:id="Raaa552aac70a4d6c"/>
    <p:sldId xmlns:r="http://schemas.openxmlformats.org/officeDocument/2006/relationships" id="258" r:id="R7a17d2a813e64467"/>
    <p:sldId xmlns:r="http://schemas.openxmlformats.org/officeDocument/2006/relationships" id="259" r:id="R141fe790fab545dd"/>
    <p:sldId xmlns:r="http://schemas.openxmlformats.org/officeDocument/2006/relationships" id="260" r:id="Ra5889bec7bf246c3"/>
    <p:sldId xmlns:r="http://schemas.openxmlformats.org/officeDocument/2006/relationships" id="261" r:id="R243ac1fe0e75487e"/>
    <p:sldId xmlns:r="http://schemas.openxmlformats.org/officeDocument/2006/relationships" id="262" r:id="Ra3679f47062f47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c6778caed421f" /><Relationship Type="http://schemas.openxmlformats.org/officeDocument/2006/relationships/slide" Target="/ppt/slides/slide1.xml" Id="Reae8967312ff4c02" /><Relationship Type="http://schemas.openxmlformats.org/officeDocument/2006/relationships/slide" Target="/ppt/slides/slide2.xml" Id="Raaa552aac70a4d6c" /><Relationship Type="http://schemas.openxmlformats.org/officeDocument/2006/relationships/slide" Target="/ppt/slides/slide3.xml" Id="R7a17d2a813e64467" /><Relationship Type="http://schemas.openxmlformats.org/officeDocument/2006/relationships/slide" Target="/ppt/slides/slide4.xml" Id="R141fe790fab545dd" /><Relationship Type="http://schemas.openxmlformats.org/officeDocument/2006/relationships/slide" Target="/ppt/slides/slide5.xml" Id="Ra5889bec7bf246c3" /><Relationship Type="http://schemas.openxmlformats.org/officeDocument/2006/relationships/slide" Target="/ppt/slides/slide6.xml" Id="R243ac1fe0e75487e" /><Relationship Type="http://schemas.openxmlformats.org/officeDocument/2006/relationships/slide" Target="/ppt/slides/slide7.xml" Id="Ra3679f47062f47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0d29ca4744f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309fb25c04d82" /><Relationship Type="http://schemas.openxmlformats.org/officeDocument/2006/relationships/theme" Target="/ppt/slideMasters/theme/theme1.xml" Id="Rb2bec2c152634b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e309fb25c04d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e62f640c5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9a4cc939247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d6f47589442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bcc85c9a341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b258189f2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2620b33184d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f64427ec64a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NESSE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 &amp; CO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3 728 875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10 592 092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27 703 166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NESSE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ANNE TEIGEN NESSE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Ørnahaugen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921 716 397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 &amp; CO AS</a:t>
            </a:r>
          </a:p>
        </p:txBody>
      </p:sp>
    </p:spTree>
  </p:cSld>
  <p:clrMapOvr>
    <a:masterClrMapping xmlns:a="http://schemas.openxmlformats.org/drawingml/2006/main"/>
  </p:clrMapOvr>
</p:sld>
</file>