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e26fca10f149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2b83affea041e1"/>
  </p:sldMasterIdLst>
  <p:sldIdLst>
    <p:sldId xmlns:r="http://schemas.openxmlformats.org/officeDocument/2006/relationships" id="256" r:id="R12b1d3763e7543a8"/>
    <p:sldId xmlns:r="http://schemas.openxmlformats.org/officeDocument/2006/relationships" id="257" r:id="R821122ee8a7b4d68"/>
    <p:sldId xmlns:r="http://schemas.openxmlformats.org/officeDocument/2006/relationships" id="258" r:id="Reb191388f03a460a"/>
    <p:sldId xmlns:r="http://schemas.openxmlformats.org/officeDocument/2006/relationships" id="259" r:id="R998016633faa4074"/>
    <p:sldId xmlns:r="http://schemas.openxmlformats.org/officeDocument/2006/relationships" id="260" r:id="R4ad4255426c746c8"/>
    <p:sldId xmlns:r="http://schemas.openxmlformats.org/officeDocument/2006/relationships" id="261" r:id="R7404ab596fb7499c"/>
    <p:sldId xmlns:r="http://schemas.openxmlformats.org/officeDocument/2006/relationships" id="262" r:id="Rbbd9878e3ccf4d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2b83affea041e1" /><Relationship Type="http://schemas.openxmlformats.org/officeDocument/2006/relationships/slide" Target="/ppt/slides/slide1.xml" Id="R12b1d3763e7543a8" /><Relationship Type="http://schemas.openxmlformats.org/officeDocument/2006/relationships/slide" Target="/ppt/slides/slide2.xml" Id="R821122ee8a7b4d68" /><Relationship Type="http://schemas.openxmlformats.org/officeDocument/2006/relationships/slide" Target="/ppt/slides/slide3.xml" Id="Reb191388f03a460a" /><Relationship Type="http://schemas.openxmlformats.org/officeDocument/2006/relationships/slide" Target="/ppt/slides/slide4.xml" Id="R998016633faa4074" /><Relationship Type="http://schemas.openxmlformats.org/officeDocument/2006/relationships/slide" Target="/ppt/slides/slide5.xml" Id="R4ad4255426c746c8" /><Relationship Type="http://schemas.openxmlformats.org/officeDocument/2006/relationships/slide" Target="/ppt/slides/slide6.xml" Id="R7404ab596fb7499c" /><Relationship Type="http://schemas.openxmlformats.org/officeDocument/2006/relationships/slide" Target="/ppt/slides/slide7.xml" Id="Rbbd9878e3ccf4d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54239e348f46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b60f08152438a" /><Relationship Type="http://schemas.openxmlformats.org/officeDocument/2006/relationships/theme" Target="/ppt/slideMasters/theme/theme1.xml" Id="Rbe36f035c9034e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8b60f0815243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85784acbf43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8f12ea2a644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a043317b147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babb9f53345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107d65b684f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6eeb57e8945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34bbd29084b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REKDAL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REKDAL AS ble etablert [år] og holder til i Vestnes.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2 561 969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−266 659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−700 835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897 513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5 973 043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REKDAL JØRGEN SKJEGSTAD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REKDAL STIAN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Kråknesvegen 7E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6390 Vestnes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921 718 489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REKDAL AS</a:t>
            </a:r>
          </a:p>
        </p:txBody>
      </p:sp>
    </p:spTree>
  </p:cSld>
  <p:clrMapOvr>
    <a:masterClrMapping xmlns:a="http://schemas.openxmlformats.org/drawingml/2006/main"/>
  </p:clrMapOvr>
</p:sld>
</file>