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7097604f1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d748889044b0d"/>
  </p:sldMasterIdLst>
  <p:sldIdLst>
    <p:sldId xmlns:r="http://schemas.openxmlformats.org/officeDocument/2006/relationships" id="256" r:id="Re6b205b71f6146dc"/>
    <p:sldId xmlns:r="http://schemas.openxmlformats.org/officeDocument/2006/relationships" id="257" r:id="R8f2eb91369e34cb4"/>
    <p:sldId xmlns:r="http://schemas.openxmlformats.org/officeDocument/2006/relationships" id="258" r:id="Rfb48701e999a425b"/>
    <p:sldId xmlns:r="http://schemas.openxmlformats.org/officeDocument/2006/relationships" id="259" r:id="R6da38a0b80c54ff2"/>
    <p:sldId xmlns:r="http://schemas.openxmlformats.org/officeDocument/2006/relationships" id="260" r:id="R80cd6b15d5534723"/>
    <p:sldId xmlns:r="http://schemas.openxmlformats.org/officeDocument/2006/relationships" id="261" r:id="R0bb0b678876b42b0"/>
    <p:sldId xmlns:r="http://schemas.openxmlformats.org/officeDocument/2006/relationships" id="262" r:id="R2888d4888e1f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d748889044b0d" /><Relationship Type="http://schemas.openxmlformats.org/officeDocument/2006/relationships/slide" Target="/ppt/slides/slide1.xml" Id="Re6b205b71f6146dc" /><Relationship Type="http://schemas.openxmlformats.org/officeDocument/2006/relationships/slide" Target="/ppt/slides/slide2.xml" Id="R8f2eb91369e34cb4" /><Relationship Type="http://schemas.openxmlformats.org/officeDocument/2006/relationships/slide" Target="/ppt/slides/slide3.xml" Id="Rfb48701e999a425b" /><Relationship Type="http://schemas.openxmlformats.org/officeDocument/2006/relationships/slide" Target="/ppt/slides/slide4.xml" Id="R6da38a0b80c54ff2" /><Relationship Type="http://schemas.openxmlformats.org/officeDocument/2006/relationships/slide" Target="/ppt/slides/slide5.xml" Id="R80cd6b15d5534723" /><Relationship Type="http://schemas.openxmlformats.org/officeDocument/2006/relationships/slide" Target="/ppt/slides/slide6.xml" Id="R0bb0b678876b42b0" /><Relationship Type="http://schemas.openxmlformats.org/officeDocument/2006/relationships/slide" Target="/ppt/slides/slide7.xml" Id="R2888d4888e1f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8034c1a0a44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6cc4f3f074191" /><Relationship Type="http://schemas.openxmlformats.org/officeDocument/2006/relationships/theme" Target="/ppt/slideMasters/theme/theme1.xml" Id="Ra45491e538a7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6cc4f3f07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b7c344b5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79c2f9ab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c3170e52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d924a6ea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c9dd017e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e26bad5b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18060d0c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WATZ THE WHY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WATZ THE WHY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1 254 410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WATZ JOHANNESSEN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TRADE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WATZ THE WHY AS</a:t>
            </a:r>
          </a:p>
        </p:txBody>
      </p:sp>
    </p:spTree>
  </p:cSld>
  <p:clrMapOvr>
    <a:masterClrMapping xmlns:a="http://schemas.openxmlformats.org/drawingml/2006/main"/>
  </p:clrMapOvr>
</p:sld>
</file>