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95ea2d3d1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871f1944874f3e"/>
  </p:sldMasterIdLst>
  <p:sldIdLst>
    <p:sldId xmlns:r="http://schemas.openxmlformats.org/officeDocument/2006/relationships" id="256" r:id="R424d9cd02011463c"/>
    <p:sldId xmlns:r="http://schemas.openxmlformats.org/officeDocument/2006/relationships" id="257" r:id="R00dc9bf31a2d4fbc"/>
    <p:sldId xmlns:r="http://schemas.openxmlformats.org/officeDocument/2006/relationships" id="258" r:id="Rd6cad119ef4a4843"/>
    <p:sldId xmlns:r="http://schemas.openxmlformats.org/officeDocument/2006/relationships" id="259" r:id="R698acc6ab9404edc"/>
    <p:sldId xmlns:r="http://schemas.openxmlformats.org/officeDocument/2006/relationships" id="260" r:id="R6f5202da11bb434b"/>
    <p:sldId xmlns:r="http://schemas.openxmlformats.org/officeDocument/2006/relationships" id="261" r:id="Rcb3f3216b10a401d"/>
    <p:sldId xmlns:r="http://schemas.openxmlformats.org/officeDocument/2006/relationships" id="262" r:id="Rcb47dbf8b1df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71f1944874f3e" /><Relationship Type="http://schemas.openxmlformats.org/officeDocument/2006/relationships/slide" Target="/ppt/slides/slide1.xml" Id="R424d9cd02011463c" /><Relationship Type="http://schemas.openxmlformats.org/officeDocument/2006/relationships/slide" Target="/ppt/slides/slide2.xml" Id="R00dc9bf31a2d4fbc" /><Relationship Type="http://schemas.openxmlformats.org/officeDocument/2006/relationships/slide" Target="/ppt/slides/slide3.xml" Id="Rd6cad119ef4a4843" /><Relationship Type="http://schemas.openxmlformats.org/officeDocument/2006/relationships/slide" Target="/ppt/slides/slide4.xml" Id="R698acc6ab9404edc" /><Relationship Type="http://schemas.openxmlformats.org/officeDocument/2006/relationships/slide" Target="/ppt/slides/slide5.xml" Id="R6f5202da11bb434b" /><Relationship Type="http://schemas.openxmlformats.org/officeDocument/2006/relationships/slide" Target="/ppt/slides/slide6.xml" Id="Rcb3f3216b10a401d" /><Relationship Type="http://schemas.openxmlformats.org/officeDocument/2006/relationships/slide" Target="/ppt/slides/slide7.xml" Id="Rcb47dbf8b1df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a1fc3ee33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e4fd45c0d4e0e" /><Relationship Type="http://schemas.openxmlformats.org/officeDocument/2006/relationships/theme" Target="/ppt/slideMasters/theme/theme1.xml" Id="R6ec67342dbd9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e4fd45c0d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9b141467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cc27d510e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937ce408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8aee990ca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8ddabb787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d2819cba8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6397fa16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B&amp;C REIS &amp;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B&amp;C REIS &amp; STILLAS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45 634 146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3 611 540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5 708 185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15 572 830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BERMUDEZ &amp; BIPELLA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Deviks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921 725 426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B&amp;C REIS &amp; STILLAS AS</a:t>
            </a:r>
          </a:p>
        </p:txBody>
      </p:sp>
    </p:spTree>
  </p:cSld>
  <p:clrMapOvr>
    <a:masterClrMapping xmlns:a="http://schemas.openxmlformats.org/drawingml/2006/main"/>
  </p:clrMapOvr>
</p:sld>
</file>