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b5c889f24148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c2367ebf4a4bb5"/>
  </p:sldMasterIdLst>
  <p:sldIdLst>
    <p:sldId xmlns:r="http://schemas.openxmlformats.org/officeDocument/2006/relationships" id="256" r:id="R79885cc986b94fb2"/>
    <p:sldId xmlns:r="http://schemas.openxmlformats.org/officeDocument/2006/relationships" id="257" r:id="R4c01bc30f81c4a4a"/>
    <p:sldId xmlns:r="http://schemas.openxmlformats.org/officeDocument/2006/relationships" id="258" r:id="R5e311e42d45f4a5a"/>
    <p:sldId xmlns:r="http://schemas.openxmlformats.org/officeDocument/2006/relationships" id="259" r:id="R86b30b06f5df40a4"/>
    <p:sldId xmlns:r="http://schemas.openxmlformats.org/officeDocument/2006/relationships" id="260" r:id="Reb8cd31ecc0e4876"/>
    <p:sldId xmlns:r="http://schemas.openxmlformats.org/officeDocument/2006/relationships" id="261" r:id="Rb6843708f53e458d"/>
    <p:sldId xmlns:r="http://schemas.openxmlformats.org/officeDocument/2006/relationships" id="262" r:id="Rdded9b7afea44c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c2367ebf4a4bb5" /><Relationship Type="http://schemas.openxmlformats.org/officeDocument/2006/relationships/slide" Target="/ppt/slides/slide1.xml" Id="R79885cc986b94fb2" /><Relationship Type="http://schemas.openxmlformats.org/officeDocument/2006/relationships/slide" Target="/ppt/slides/slide2.xml" Id="R4c01bc30f81c4a4a" /><Relationship Type="http://schemas.openxmlformats.org/officeDocument/2006/relationships/slide" Target="/ppt/slides/slide3.xml" Id="R5e311e42d45f4a5a" /><Relationship Type="http://schemas.openxmlformats.org/officeDocument/2006/relationships/slide" Target="/ppt/slides/slide4.xml" Id="R86b30b06f5df40a4" /><Relationship Type="http://schemas.openxmlformats.org/officeDocument/2006/relationships/slide" Target="/ppt/slides/slide5.xml" Id="Reb8cd31ecc0e4876" /><Relationship Type="http://schemas.openxmlformats.org/officeDocument/2006/relationships/slide" Target="/ppt/slides/slide6.xml" Id="Rb6843708f53e458d" /><Relationship Type="http://schemas.openxmlformats.org/officeDocument/2006/relationships/slide" Target="/ppt/slides/slide7.xml" Id="Rdded9b7afea44c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8e56b97e9e4d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5ba7604a0408c" /><Relationship Type="http://schemas.openxmlformats.org/officeDocument/2006/relationships/theme" Target="/ppt/slideMasters/theme/theme1.xml" Id="R82c9b575ba6f4d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e5ba7604a040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b52c087c34d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afdf239e54d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3b84f54d743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4a4dda5694b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b6acedd2649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d4f24b28c42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c70aec28944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JAHR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JAHR GRUPPEN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−455 731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−2 464 519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15 200 772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560 948 242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JAHR &amp; DØTRE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JAHR &amp; SØNNER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gate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921 744 374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 GRUPPEN AS</a:t>
            </a:r>
          </a:p>
        </p:txBody>
      </p:sp>
    </p:spTree>
  </p:cSld>
  <p:clrMapOvr>
    <a:masterClrMapping xmlns:a="http://schemas.openxmlformats.org/drawingml/2006/main"/>
  </p:clrMapOvr>
</p:sld>
</file>