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6b19a9837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ffa45f3574c75"/>
  </p:sldMasterIdLst>
  <p:sldIdLst>
    <p:sldId xmlns:r="http://schemas.openxmlformats.org/officeDocument/2006/relationships" id="256" r:id="R2f29df17bb1245e9"/>
    <p:sldId xmlns:r="http://schemas.openxmlformats.org/officeDocument/2006/relationships" id="257" r:id="R5bf0f31e102a4335"/>
    <p:sldId xmlns:r="http://schemas.openxmlformats.org/officeDocument/2006/relationships" id="258" r:id="R27abc8a606404bc6"/>
    <p:sldId xmlns:r="http://schemas.openxmlformats.org/officeDocument/2006/relationships" id="259" r:id="R74db20d82b164084"/>
    <p:sldId xmlns:r="http://schemas.openxmlformats.org/officeDocument/2006/relationships" id="260" r:id="Rb48d0091cf954a37"/>
    <p:sldId xmlns:r="http://schemas.openxmlformats.org/officeDocument/2006/relationships" id="261" r:id="Rcc8c35d98b034894"/>
    <p:sldId xmlns:r="http://schemas.openxmlformats.org/officeDocument/2006/relationships" id="262" r:id="Re4fcaf8589f4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ffa45f3574c75" /><Relationship Type="http://schemas.openxmlformats.org/officeDocument/2006/relationships/slide" Target="/ppt/slides/slide1.xml" Id="R2f29df17bb1245e9" /><Relationship Type="http://schemas.openxmlformats.org/officeDocument/2006/relationships/slide" Target="/ppt/slides/slide2.xml" Id="R5bf0f31e102a4335" /><Relationship Type="http://schemas.openxmlformats.org/officeDocument/2006/relationships/slide" Target="/ppt/slides/slide3.xml" Id="R27abc8a606404bc6" /><Relationship Type="http://schemas.openxmlformats.org/officeDocument/2006/relationships/slide" Target="/ppt/slides/slide4.xml" Id="R74db20d82b164084" /><Relationship Type="http://schemas.openxmlformats.org/officeDocument/2006/relationships/slide" Target="/ppt/slides/slide5.xml" Id="Rb48d0091cf954a37" /><Relationship Type="http://schemas.openxmlformats.org/officeDocument/2006/relationships/slide" Target="/ppt/slides/slide6.xml" Id="Rcc8c35d98b034894" /><Relationship Type="http://schemas.openxmlformats.org/officeDocument/2006/relationships/slide" Target="/ppt/slides/slide7.xml" Id="Re4fcaf8589f4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c3762f2b5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021285efe489c" /><Relationship Type="http://schemas.openxmlformats.org/officeDocument/2006/relationships/theme" Target="/ppt/slideMasters/theme/theme1.xml" Id="Rb6054f51912e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021285efe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0ae49ed00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7a4ff090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b0a270efe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7636f3a30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20ccce80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ddb53899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7a7a6874a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BØRRES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19 427 483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19 714 740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21 109 770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AAGESEN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Breidablikkbakken 18G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921 749 333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BØRRES HOLDING AS</a:t>
            </a:r>
          </a:p>
        </p:txBody>
      </p:sp>
    </p:spTree>
  </p:cSld>
  <p:clrMapOvr>
    <a:masterClrMapping xmlns:a="http://schemas.openxmlformats.org/drawingml/2006/main"/>
  </p:clrMapOvr>
</p:sld>
</file>