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04037af8c84d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ce7d30a65946d9"/>
  </p:sldMasterIdLst>
  <p:sldIdLst>
    <p:sldId xmlns:r="http://schemas.openxmlformats.org/officeDocument/2006/relationships" id="256" r:id="R43f79dd7c9a64c69"/>
    <p:sldId xmlns:r="http://schemas.openxmlformats.org/officeDocument/2006/relationships" id="257" r:id="Rcebac97a9e6f4dc5"/>
    <p:sldId xmlns:r="http://schemas.openxmlformats.org/officeDocument/2006/relationships" id="258" r:id="Ra47635bac2f64db2"/>
    <p:sldId xmlns:r="http://schemas.openxmlformats.org/officeDocument/2006/relationships" id="259" r:id="R6cbfdce5267a496b"/>
    <p:sldId xmlns:r="http://schemas.openxmlformats.org/officeDocument/2006/relationships" id="260" r:id="R01ae360f557240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e7d30a65946d9" /><Relationship Type="http://schemas.openxmlformats.org/officeDocument/2006/relationships/slide" Target="/ppt/slides/slide1.xml" Id="R43f79dd7c9a64c69" /><Relationship Type="http://schemas.openxmlformats.org/officeDocument/2006/relationships/slide" Target="/ppt/slides/slide2.xml" Id="Rcebac97a9e6f4dc5" /><Relationship Type="http://schemas.openxmlformats.org/officeDocument/2006/relationships/slide" Target="/ppt/slides/slide3.xml" Id="Ra47635bac2f64db2" /><Relationship Type="http://schemas.openxmlformats.org/officeDocument/2006/relationships/slide" Target="/ppt/slides/slide4.xml" Id="R6cbfdce5267a496b" /><Relationship Type="http://schemas.openxmlformats.org/officeDocument/2006/relationships/slide" Target="/ppt/slides/slide5.xml" Id="R01ae360f557240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c26a687a146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0737d5d704184" /><Relationship Type="http://schemas.openxmlformats.org/officeDocument/2006/relationships/theme" Target="/ppt/slideMasters/theme/theme1.xml" Id="R93396a75cfaf45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e0737d5d7041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6155835b646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1f677684a47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d97df4652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ddc3cd72c4d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a454653f141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LANDKREDITT NORDEN UTBYTTE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LANDKREDITT NORDEN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LANDKREDITT NORDEN UTBYTTE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LANDKREDITT NORDEN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LANDKREDITT NORDEN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LANDKREDITT NORDEN UTBYTTE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921 750 188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LANDKREDITT NORDEN UTBYTTE</a:t>
            </a:r>
          </a:p>
        </p:txBody>
      </p:sp>
    </p:spTree>
  </p:cSld>
  <p:clrMapOvr>
    <a:masterClrMapping xmlns:a="http://schemas.openxmlformats.org/drawingml/2006/main"/>
  </p:clrMapOvr>
</p:sld>
</file>