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4f0570ccc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63ed5df6842f2"/>
  </p:sldMasterIdLst>
  <p:sldIdLst>
    <p:sldId xmlns:r="http://schemas.openxmlformats.org/officeDocument/2006/relationships" id="256" r:id="Rdefc7ec8fc104d11"/>
    <p:sldId xmlns:r="http://schemas.openxmlformats.org/officeDocument/2006/relationships" id="257" r:id="R0f74925c1c8e4408"/>
    <p:sldId xmlns:r="http://schemas.openxmlformats.org/officeDocument/2006/relationships" id="258" r:id="R83169d858fa34da7"/>
    <p:sldId xmlns:r="http://schemas.openxmlformats.org/officeDocument/2006/relationships" id="259" r:id="R734491968dbc459f"/>
    <p:sldId xmlns:r="http://schemas.openxmlformats.org/officeDocument/2006/relationships" id="260" r:id="Rbefc3ef2d219444f"/>
    <p:sldId xmlns:r="http://schemas.openxmlformats.org/officeDocument/2006/relationships" id="261" r:id="R3c918d299c2849ff"/>
    <p:sldId xmlns:r="http://schemas.openxmlformats.org/officeDocument/2006/relationships" id="262" r:id="Reea7550a7824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63ed5df6842f2" /><Relationship Type="http://schemas.openxmlformats.org/officeDocument/2006/relationships/slide" Target="/ppt/slides/slide1.xml" Id="Rdefc7ec8fc104d11" /><Relationship Type="http://schemas.openxmlformats.org/officeDocument/2006/relationships/slide" Target="/ppt/slides/slide2.xml" Id="R0f74925c1c8e4408" /><Relationship Type="http://schemas.openxmlformats.org/officeDocument/2006/relationships/slide" Target="/ppt/slides/slide3.xml" Id="R83169d858fa34da7" /><Relationship Type="http://schemas.openxmlformats.org/officeDocument/2006/relationships/slide" Target="/ppt/slides/slide4.xml" Id="R734491968dbc459f" /><Relationship Type="http://schemas.openxmlformats.org/officeDocument/2006/relationships/slide" Target="/ppt/slides/slide5.xml" Id="Rbefc3ef2d219444f" /><Relationship Type="http://schemas.openxmlformats.org/officeDocument/2006/relationships/slide" Target="/ppt/slides/slide6.xml" Id="R3c918d299c2849ff" /><Relationship Type="http://schemas.openxmlformats.org/officeDocument/2006/relationships/slide" Target="/ppt/slides/slide7.xml" Id="Reea7550a7824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89640cfde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9b78875749e1" /><Relationship Type="http://schemas.openxmlformats.org/officeDocument/2006/relationships/theme" Target="/ppt/slideMasters/theme/theme1.xml" Id="Rf7179a35970f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69b788757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ea1e725e3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0a12bbec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5f54674e7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562e6d99c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c4204722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3836c33a3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174e1a0b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TRÆDAL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921 751 540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PINVEST AS</a:t>
            </a:r>
          </a:p>
        </p:txBody>
      </p:sp>
    </p:spTree>
  </p:cSld>
  <p:clrMapOvr>
    <a:masterClrMapping xmlns:a="http://schemas.openxmlformats.org/drawingml/2006/main"/>
  </p:clrMapOvr>
</p:sld>
</file>