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e0277f8914a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377d310744f87"/>
  </p:sldMasterIdLst>
  <p:sldIdLst>
    <p:sldId xmlns:r="http://schemas.openxmlformats.org/officeDocument/2006/relationships" id="256" r:id="R6a149df6e87f4422"/>
    <p:sldId xmlns:r="http://schemas.openxmlformats.org/officeDocument/2006/relationships" id="257" r:id="R936754b752824446"/>
    <p:sldId xmlns:r="http://schemas.openxmlformats.org/officeDocument/2006/relationships" id="258" r:id="R9a153bf1fc48430f"/>
    <p:sldId xmlns:r="http://schemas.openxmlformats.org/officeDocument/2006/relationships" id="259" r:id="Rdeaa3cbb3d464e9c"/>
    <p:sldId xmlns:r="http://schemas.openxmlformats.org/officeDocument/2006/relationships" id="260" r:id="Rb221681ad912473f"/>
    <p:sldId xmlns:r="http://schemas.openxmlformats.org/officeDocument/2006/relationships" id="261" r:id="R2e3a67aaf3294f93"/>
    <p:sldId xmlns:r="http://schemas.openxmlformats.org/officeDocument/2006/relationships" id="262" r:id="R1f461aed3ff9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377d310744f87" /><Relationship Type="http://schemas.openxmlformats.org/officeDocument/2006/relationships/slide" Target="/ppt/slides/slide1.xml" Id="R6a149df6e87f4422" /><Relationship Type="http://schemas.openxmlformats.org/officeDocument/2006/relationships/slide" Target="/ppt/slides/slide2.xml" Id="R936754b752824446" /><Relationship Type="http://schemas.openxmlformats.org/officeDocument/2006/relationships/slide" Target="/ppt/slides/slide3.xml" Id="R9a153bf1fc48430f" /><Relationship Type="http://schemas.openxmlformats.org/officeDocument/2006/relationships/slide" Target="/ppt/slides/slide4.xml" Id="Rdeaa3cbb3d464e9c" /><Relationship Type="http://schemas.openxmlformats.org/officeDocument/2006/relationships/slide" Target="/ppt/slides/slide5.xml" Id="Rb221681ad912473f" /><Relationship Type="http://schemas.openxmlformats.org/officeDocument/2006/relationships/slide" Target="/ppt/slides/slide6.xml" Id="R2e3a67aaf3294f93" /><Relationship Type="http://schemas.openxmlformats.org/officeDocument/2006/relationships/slide" Target="/ppt/slides/slide7.xml" Id="R1f461aed3ff9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b759c3a59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4d374a524d54" /><Relationship Type="http://schemas.openxmlformats.org/officeDocument/2006/relationships/theme" Target="/ppt/slideMasters/theme/theme1.xml" Id="R50f65e2b8a76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b4d374a52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fa397767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d5d3a8845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d7be1c88c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c6edc837e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722fb3f95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49b6eb01a4e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a7191ae1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DIVIDAL AS ble etablert [år] og holder til i Øverbygd.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1 273 863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1 299 614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MADS STÆHR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FRIHETSLI LARS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FRIHETSLI OLA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FRIHETSLI TORGEIR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HANS EIRIK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RITMAN MIKAEL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614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9334 Øverbygd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921 753 802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DIVIDAL AS</a:t>
            </a:r>
          </a:p>
        </p:txBody>
      </p:sp>
    </p:spTree>
  </p:cSld>
  <p:clrMapOvr>
    <a:masterClrMapping xmlns:a="http://schemas.openxmlformats.org/drawingml/2006/main"/>
  </p:clrMapOvr>
</p:sld>
</file>