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2b0e2fa83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6710c4dd6491d"/>
  </p:sldMasterIdLst>
  <p:sldIdLst>
    <p:sldId xmlns:r="http://schemas.openxmlformats.org/officeDocument/2006/relationships" id="256" r:id="R28d95cd3fdb941e8"/>
    <p:sldId xmlns:r="http://schemas.openxmlformats.org/officeDocument/2006/relationships" id="257" r:id="Rb5c69d4cdb254cd5"/>
    <p:sldId xmlns:r="http://schemas.openxmlformats.org/officeDocument/2006/relationships" id="258" r:id="R7e99b50acd5a4c01"/>
    <p:sldId xmlns:r="http://schemas.openxmlformats.org/officeDocument/2006/relationships" id="259" r:id="Ra2195174cbd64423"/>
    <p:sldId xmlns:r="http://schemas.openxmlformats.org/officeDocument/2006/relationships" id="260" r:id="Rcfa2d1a6790f411b"/>
    <p:sldId xmlns:r="http://schemas.openxmlformats.org/officeDocument/2006/relationships" id="261" r:id="R17ddfb29e6394620"/>
    <p:sldId xmlns:r="http://schemas.openxmlformats.org/officeDocument/2006/relationships" id="262" r:id="R1fb13232b926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6710c4dd6491d" /><Relationship Type="http://schemas.openxmlformats.org/officeDocument/2006/relationships/slide" Target="/ppt/slides/slide1.xml" Id="R28d95cd3fdb941e8" /><Relationship Type="http://schemas.openxmlformats.org/officeDocument/2006/relationships/slide" Target="/ppt/slides/slide2.xml" Id="Rb5c69d4cdb254cd5" /><Relationship Type="http://schemas.openxmlformats.org/officeDocument/2006/relationships/slide" Target="/ppt/slides/slide3.xml" Id="R7e99b50acd5a4c01" /><Relationship Type="http://schemas.openxmlformats.org/officeDocument/2006/relationships/slide" Target="/ppt/slides/slide4.xml" Id="Ra2195174cbd64423" /><Relationship Type="http://schemas.openxmlformats.org/officeDocument/2006/relationships/slide" Target="/ppt/slides/slide5.xml" Id="Rcfa2d1a6790f411b" /><Relationship Type="http://schemas.openxmlformats.org/officeDocument/2006/relationships/slide" Target="/ppt/slides/slide6.xml" Id="R17ddfb29e6394620" /><Relationship Type="http://schemas.openxmlformats.org/officeDocument/2006/relationships/slide" Target="/ppt/slides/slide7.xml" Id="R1fb13232b926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bc3be1396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0d3e6d9bd4986" /><Relationship Type="http://schemas.openxmlformats.org/officeDocument/2006/relationships/theme" Target="/ppt/slideMasters/theme/theme1.xml" Id="Red416d888670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0d3e6d9bd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c9eabe35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c9525d46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0e259ffc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9541c398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fb927f4a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14cb9be8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ac5b974a6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8 535 564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