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97e06e3fd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6f3f22f714024"/>
  </p:sldMasterIdLst>
  <p:sldIdLst>
    <p:sldId xmlns:r="http://schemas.openxmlformats.org/officeDocument/2006/relationships" id="256" r:id="R022443bc72224fed"/>
    <p:sldId xmlns:r="http://schemas.openxmlformats.org/officeDocument/2006/relationships" id="257" r:id="R70653b4a857443e1"/>
    <p:sldId xmlns:r="http://schemas.openxmlformats.org/officeDocument/2006/relationships" id="258" r:id="R2d6076a9752a4342"/>
    <p:sldId xmlns:r="http://schemas.openxmlformats.org/officeDocument/2006/relationships" id="259" r:id="R45b52ca939ca4a24"/>
    <p:sldId xmlns:r="http://schemas.openxmlformats.org/officeDocument/2006/relationships" id="260" r:id="R976630d6a3c04512"/>
    <p:sldId xmlns:r="http://schemas.openxmlformats.org/officeDocument/2006/relationships" id="261" r:id="R0d085ce73193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6f3f22f714024" /><Relationship Type="http://schemas.openxmlformats.org/officeDocument/2006/relationships/slide" Target="/ppt/slides/slide1.xml" Id="R022443bc72224fed" /><Relationship Type="http://schemas.openxmlformats.org/officeDocument/2006/relationships/slide" Target="/ppt/slides/slide2.xml" Id="R70653b4a857443e1" /><Relationship Type="http://schemas.openxmlformats.org/officeDocument/2006/relationships/slide" Target="/ppt/slides/slide3.xml" Id="R2d6076a9752a4342" /><Relationship Type="http://schemas.openxmlformats.org/officeDocument/2006/relationships/slide" Target="/ppt/slides/slide4.xml" Id="R45b52ca939ca4a24" /><Relationship Type="http://schemas.openxmlformats.org/officeDocument/2006/relationships/slide" Target="/ppt/slides/slide5.xml" Id="R976630d6a3c04512" /><Relationship Type="http://schemas.openxmlformats.org/officeDocument/2006/relationships/slide" Target="/ppt/slides/slide6.xml" Id="R0d085ce73193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46742db67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56cf614f4a2a" /><Relationship Type="http://schemas.openxmlformats.org/officeDocument/2006/relationships/theme" Target="/ppt/slideMasters/theme/theme1.xml" Id="R568083041f7e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556cf614f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225f407e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bd380631d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c98175a6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0161fd72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c39f98d12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5f0f9ab8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LMR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LMR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LMR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LMR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LMR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LMR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lmr@lmr-arkitektur.no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www.lmr-arkitektur.no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LMR ARKITEKTUR AS</a:t>
            </a:r>
          </a:p>
        </p:txBody>
      </p:sp>
    </p:spTree>
  </p:cSld>
  <p:clrMapOvr>
    <a:masterClrMapping xmlns:a="http://schemas.openxmlformats.org/drawingml/2006/main"/>
  </p:clrMapOvr>
</p:sld>
</file>