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e48c5d7bb745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ad5d1c045043f5"/>
  </p:sldMasterIdLst>
  <p:sldIdLst>
    <p:sldId xmlns:r="http://schemas.openxmlformats.org/officeDocument/2006/relationships" id="256" r:id="Rfbff583b929741d4"/>
    <p:sldId xmlns:r="http://schemas.openxmlformats.org/officeDocument/2006/relationships" id="257" r:id="Rce62ef1ebabf4cc2"/>
    <p:sldId xmlns:r="http://schemas.openxmlformats.org/officeDocument/2006/relationships" id="258" r:id="R0826fd1a86ef4915"/>
    <p:sldId xmlns:r="http://schemas.openxmlformats.org/officeDocument/2006/relationships" id="259" r:id="Rf034258b74af4070"/>
    <p:sldId xmlns:r="http://schemas.openxmlformats.org/officeDocument/2006/relationships" id="260" r:id="R72d742b0f0564a6e"/>
    <p:sldId xmlns:r="http://schemas.openxmlformats.org/officeDocument/2006/relationships" id="261" r:id="Re8a1c653b38b405d"/>
    <p:sldId xmlns:r="http://schemas.openxmlformats.org/officeDocument/2006/relationships" id="262" r:id="R7a036618de7247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ad5d1c045043f5" /><Relationship Type="http://schemas.openxmlformats.org/officeDocument/2006/relationships/slide" Target="/ppt/slides/slide1.xml" Id="Rfbff583b929741d4" /><Relationship Type="http://schemas.openxmlformats.org/officeDocument/2006/relationships/slide" Target="/ppt/slides/slide2.xml" Id="Rce62ef1ebabf4cc2" /><Relationship Type="http://schemas.openxmlformats.org/officeDocument/2006/relationships/slide" Target="/ppt/slides/slide3.xml" Id="R0826fd1a86ef4915" /><Relationship Type="http://schemas.openxmlformats.org/officeDocument/2006/relationships/slide" Target="/ppt/slides/slide4.xml" Id="Rf034258b74af4070" /><Relationship Type="http://schemas.openxmlformats.org/officeDocument/2006/relationships/slide" Target="/ppt/slides/slide5.xml" Id="R72d742b0f0564a6e" /><Relationship Type="http://schemas.openxmlformats.org/officeDocument/2006/relationships/slide" Target="/ppt/slides/slide6.xml" Id="Re8a1c653b38b405d" /><Relationship Type="http://schemas.openxmlformats.org/officeDocument/2006/relationships/slide" Target="/ppt/slides/slide7.xml" Id="R7a036618de7247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692760509749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e98f87ead44b9" /><Relationship Type="http://schemas.openxmlformats.org/officeDocument/2006/relationships/theme" Target="/ppt/slideMasters/theme/theme1.xml" Id="Rbe543997c5d44c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0e98f87ead44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8fbfe5f5d49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57e3e438448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6b2c9453a48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940471cc74a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e96ed10ac4b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6d4c7f15344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c0e0e1c8c4f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TROPTIMA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TROPTIMA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TROPTIMA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TROPTIMA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TROPTIMA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TROPTIMA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−821 358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−1 166 362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TROPTIMA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THORBJØRN REKDAL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TROPTIMA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Thorbjørn Rekdal, Båtstøjordet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921 761 392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TROPTIMA AS</a:t>
            </a:r>
          </a:p>
        </p:txBody>
      </p:sp>
    </p:spTree>
  </p:cSld>
  <p:clrMapOvr>
    <a:masterClrMapping xmlns:a="http://schemas.openxmlformats.org/drawingml/2006/main"/>
  </p:clrMapOvr>
</p:sld>
</file>