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ca94ef144b46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b8217e8f34856"/>
  </p:sldMasterIdLst>
  <p:sldIdLst>
    <p:sldId xmlns:r="http://schemas.openxmlformats.org/officeDocument/2006/relationships" id="256" r:id="Rddb887d3f0604672"/>
    <p:sldId xmlns:r="http://schemas.openxmlformats.org/officeDocument/2006/relationships" id="257" r:id="R00ee5261a3b64406"/>
    <p:sldId xmlns:r="http://schemas.openxmlformats.org/officeDocument/2006/relationships" id="258" r:id="Rb03d2b879a97421a"/>
    <p:sldId xmlns:r="http://schemas.openxmlformats.org/officeDocument/2006/relationships" id="259" r:id="R6b1f33d59e1e4456"/>
    <p:sldId xmlns:r="http://schemas.openxmlformats.org/officeDocument/2006/relationships" id="260" r:id="R21585b0349e7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b8217e8f34856" /><Relationship Type="http://schemas.openxmlformats.org/officeDocument/2006/relationships/slide" Target="/ppt/slides/slide1.xml" Id="Rddb887d3f0604672" /><Relationship Type="http://schemas.openxmlformats.org/officeDocument/2006/relationships/slide" Target="/ppt/slides/slide2.xml" Id="R00ee5261a3b64406" /><Relationship Type="http://schemas.openxmlformats.org/officeDocument/2006/relationships/slide" Target="/ppt/slides/slide3.xml" Id="Rb03d2b879a97421a" /><Relationship Type="http://schemas.openxmlformats.org/officeDocument/2006/relationships/slide" Target="/ppt/slides/slide4.xml" Id="R6b1f33d59e1e4456" /><Relationship Type="http://schemas.openxmlformats.org/officeDocument/2006/relationships/slide" Target="/ppt/slides/slide5.xml" Id="R21585b0349e7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902ba426b46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a4f48208241c8" /><Relationship Type="http://schemas.openxmlformats.org/officeDocument/2006/relationships/theme" Target="/ppt/slideMasters/theme/theme1.xml" Id="R165c0bbe103e45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da4f482082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e0d9cd5a24e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28593f2c9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dd24499f94b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a63b3349947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3c88b100a44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HAMMERFEST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HAMMERFEST KOMMUNE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postmottak@hammerfest.kommune.no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921 770 669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