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7745ae26d4f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f8b9b2f4141d6"/>
  </p:sldMasterIdLst>
  <p:sldIdLst>
    <p:sldId xmlns:r="http://schemas.openxmlformats.org/officeDocument/2006/relationships" id="256" r:id="Rab845d833c3f487a"/>
    <p:sldId xmlns:r="http://schemas.openxmlformats.org/officeDocument/2006/relationships" id="257" r:id="R954ea975c52f48c9"/>
    <p:sldId xmlns:r="http://schemas.openxmlformats.org/officeDocument/2006/relationships" id="258" r:id="R318494e40cee454e"/>
    <p:sldId xmlns:r="http://schemas.openxmlformats.org/officeDocument/2006/relationships" id="259" r:id="R88d0cc758de0474a"/>
    <p:sldId xmlns:r="http://schemas.openxmlformats.org/officeDocument/2006/relationships" id="260" r:id="R11501907fd3e4828"/>
    <p:sldId xmlns:r="http://schemas.openxmlformats.org/officeDocument/2006/relationships" id="261" r:id="R65feb83be7a34c74"/>
    <p:sldId xmlns:r="http://schemas.openxmlformats.org/officeDocument/2006/relationships" id="262" r:id="R7f06c8c2bd84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f8b9b2f4141d6" /><Relationship Type="http://schemas.openxmlformats.org/officeDocument/2006/relationships/slide" Target="/ppt/slides/slide1.xml" Id="Rab845d833c3f487a" /><Relationship Type="http://schemas.openxmlformats.org/officeDocument/2006/relationships/slide" Target="/ppt/slides/slide2.xml" Id="R954ea975c52f48c9" /><Relationship Type="http://schemas.openxmlformats.org/officeDocument/2006/relationships/slide" Target="/ppt/slides/slide3.xml" Id="R318494e40cee454e" /><Relationship Type="http://schemas.openxmlformats.org/officeDocument/2006/relationships/slide" Target="/ppt/slides/slide4.xml" Id="R88d0cc758de0474a" /><Relationship Type="http://schemas.openxmlformats.org/officeDocument/2006/relationships/slide" Target="/ppt/slides/slide5.xml" Id="R11501907fd3e4828" /><Relationship Type="http://schemas.openxmlformats.org/officeDocument/2006/relationships/slide" Target="/ppt/slides/slide6.xml" Id="R65feb83be7a34c74" /><Relationship Type="http://schemas.openxmlformats.org/officeDocument/2006/relationships/slide" Target="/ppt/slides/slide7.xml" Id="R7f06c8c2bd84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cdddda98a43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150558b794a2d" /><Relationship Type="http://schemas.openxmlformats.org/officeDocument/2006/relationships/theme" Target="/ppt/slideMasters/theme/theme1.xml" Id="R1db7d108084141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6150558b794a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789f10ff7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6d0a732954f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7e62bf14345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da9dfbab3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775b96c5d4d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b92d3de914d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d201d9a39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RØRLEGGER FOSEN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RØRLEGGER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RØRLEGGER FOSEN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RØRLEGGER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RØRLEGGER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RØRLEGGER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4 137 492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−333 348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544 858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RØRLEGGER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SVERRE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RØRLEGGER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921 777 450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RØRLEGGER FOSEN AS</a:t>
            </a:r>
          </a:p>
        </p:txBody>
      </p:sp>
    </p:spTree>
  </p:cSld>
  <p:clrMapOvr>
    <a:masterClrMapping xmlns:a="http://schemas.openxmlformats.org/drawingml/2006/main"/>
  </p:clrMapOvr>
</p:sld>
</file>