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358596dcd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50ea3ca3564437"/>
  </p:sldMasterIdLst>
  <p:sldIdLst>
    <p:sldId xmlns:r="http://schemas.openxmlformats.org/officeDocument/2006/relationships" id="256" r:id="Rb2c7222397e04004"/>
    <p:sldId xmlns:r="http://schemas.openxmlformats.org/officeDocument/2006/relationships" id="257" r:id="R496bee525a8b4232"/>
    <p:sldId xmlns:r="http://schemas.openxmlformats.org/officeDocument/2006/relationships" id="258" r:id="R0960e4b3ce064b36"/>
    <p:sldId xmlns:r="http://schemas.openxmlformats.org/officeDocument/2006/relationships" id="259" r:id="R69cd41469d7449ee"/>
    <p:sldId xmlns:r="http://schemas.openxmlformats.org/officeDocument/2006/relationships" id="260" r:id="Re3afeef95dc4485b"/>
    <p:sldId xmlns:r="http://schemas.openxmlformats.org/officeDocument/2006/relationships" id="261" r:id="R4c105de0effc4b6e"/>
    <p:sldId xmlns:r="http://schemas.openxmlformats.org/officeDocument/2006/relationships" id="262" r:id="Reeef57ee7872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0ea3ca3564437" /><Relationship Type="http://schemas.openxmlformats.org/officeDocument/2006/relationships/slide" Target="/ppt/slides/slide1.xml" Id="Rb2c7222397e04004" /><Relationship Type="http://schemas.openxmlformats.org/officeDocument/2006/relationships/slide" Target="/ppt/slides/slide2.xml" Id="R496bee525a8b4232" /><Relationship Type="http://schemas.openxmlformats.org/officeDocument/2006/relationships/slide" Target="/ppt/slides/slide3.xml" Id="R0960e4b3ce064b36" /><Relationship Type="http://schemas.openxmlformats.org/officeDocument/2006/relationships/slide" Target="/ppt/slides/slide4.xml" Id="R69cd41469d7449ee" /><Relationship Type="http://schemas.openxmlformats.org/officeDocument/2006/relationships/slide" Target="/ppt/slides/slide5.xml" Id="Re3afeef95dc4485b" /><Relationship Type="http://schemas.openxmlformats.org/officeDocument/2006/relationships/slide" Target="/ppt/slides/slide6.xml" Id="R4c105de0effc4b6e" /><Relationship Type="http://schemas.openxmlformats.org/officeDocument/2006/relationships/slide" Target="/ppt/slides/slide7.xml" Id="Reeef57ee7872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a1438716a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a3b5c99d48ad" /><Relationship Type="http://schemas.openxmlformats.org/officeDocument/2006/relationships/theme" Target="/ppt/slideMasters/theme/theme1.xml" Id="R1a0922a48a96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7a3b5c99d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9903fcd7e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a4afd1fd6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0c594d446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02eba6d9144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99aa60d85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42e287585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c139ea38e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