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db87f1e90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0700b2d9248a2"/>
  </p:sldMasterIdLst>
  <p:sldIdLst>
    <p:sldId xmlns:r="http://schemas.openxmlformats.org/officeDocument/2006/relationships" id="256" r:id="Rc8c724511c754c3b"/>
    <p:sldId xmlns:r="http://schemas.openxmlformats.org/officeDocument/2006/relationships" id="257" r:id="Rec531f7f2d454ca6"/>
    <p:sldId xmlns:r="http://schemas.openxmlformats.org/officeDocument/2006/relationships" id="258" r:id="Ra276cbb484674d56"/>
    <p:sldId xmlns:r="http://schemas.openxmlformats.org/officeDocument/2006/relationships" id="259" r:id="R5c4e08cfe5fe4710"/>
    <p:sldId xmlns:r="http://schemas.openxmlformats.org/officeDocument/2006/relationships" id="260" r:id="R4db09c68f38d43eb"/>
    <p:sldId xmlns:r="http://schemas.openxmlformats.org/officeDocument/2006/relationships" id="261" r:id="R88ad353358e84b05"/>
    <p:sldId xmlns:r="http://schemas.openxmlformats.org/officeDocument/2006/relationships" id="262" r:id="R1ddd2704cce5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0700b2d9248a2" /><Relationship Type="http://schemas.openxmlformats.org/officeDocument/2006/relationships/slide" Target="/ppt/slides/slide1.xml" Id="Rc8c724511c754c3b" /><Relationship Type="http://schemas.openxmlformats.org/officeDocument/2006/relationships/slide" Target="/ppt/slides/slide2.xml" Id="Rec531f7f2d454ca6" /><Relationship Type="http://schemas.openxmlformats.org/officeDocument/2006/relationships/slide" Target="/ppt/slides/slide3.xml" Id="Ra276cbb484674d56" /><Relationship Type="http://schemas.openxmlformats.org/officeDocument/2006/relationships/slide" Target="/ppt/slides/slide4.xml" Id="R5c4e08cfe5fe4710" /><Relationship Type="http://schemas.openxmlformats.org/officeDocument/2006/relationships/slide" Target="/ppt/slides/slide5.xml" Id="R4db09c68f38d43eb" /><Relationship Type="http://schemas.openxmlformats.org/officeDocument/2006/relationships/slide" Target="/ppt/slides/slide6.xml" Id="R88ad353358e84b05" /><Relationship Type="http://schemas.openxmlformats.org/officeDocument/2006/relationships/slide" Target="/ppt/slides/slide7.xml" Id="R1ddd2704cce5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158a5f665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a6a94c0f4a37" /><Relationship Type="http://schemas.openxmlformats.org/officeDocument/2006/relationships/theme" Target="/ppt/slideMasters/theme/theme1.xml" Id="Rf5cf49952749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8a6a94c0f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62776a18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8efdb2d3b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7dd4c2e2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23e9e4410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422aae2a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d34a1390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6def1a49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TRG-ELEKTRO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TRG-ELEKTRO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39 056 063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6 573 067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13 982 197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GRANENG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TAUG-HOLDING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BUCHLA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ULSETH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TRG-ELEKTRO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921 785 062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TRG-ELEKTRO AS</a:t>
            </a:r>
          </a:p>
        </p:txBody>
      </p:sp>
    </p:spTree>
  </p:cSld>
  <p:clrMapOvr>
    <a:masterClrMapping xmlns:a="http://schemas.openxmlformats.org/drawingml/2006/main"/>
  </p:clrMapOvr>
</p:sld>
</file>