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b15a02902945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70281a0c1425c"/>
  </p:sldMasterIdLst>
  <p:sldIdLst>
    <p:sldId xmlns:r="http://schemas.openxmlformats.org/officeDocument/2006/relationships" id="256" r:id="R77e49b5048e74b1c"/>
    <p:sldId xmlns:r="http://schemas.openxmlformats.org/officeDocument/2006/relationships" id="257" r:id="Rb3fd50c99b2a47f3"/>
    <p:sldId xmlns:r="http://schemas.openxmlformats.org/officeDocument/2006/relationships" id="258" r:id="R74359ec2c2e94176"/>
    <p:sldId xmlns:r="http://schemas.openxmlformats.org/officeDocument/2006/relationships" id="259" r:id="R61ddff41328444eb"/>
    <p:sldId xmlns:r="http://schemas.openxmlformats.org/officeDocument/2006/relationships" id="260" r:id="R5046b1894893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70281a0c1425c" /><Relationship Type="http://schemas.openxmlformats.org/officeDocument/2006/relationships/slide" Target="/ppt/slides/slide1.xml" Id="R77e49b5048e74b1c" /><Relationship Type="http://schemas.openxmlformats.org/officeDocument/2006/relationships/slide" Target="/ppt/slides/slide2.xml" Id="Rb3fd50c99b2a47f3" /><Relationship Type="http://schemas.openxmlformats.org/officeDocument/2006/relationships/slide" Target="/ppt/slides/slide3.xml" Id="R74359ec2c2e94176" /><Relationship Type="http://schemas.openxmlformats.org/officeDocument/2006/relationships/slide" Target="/ppt/slides/slide4.xml" Id="R61ddff41328444eb" /><Relationship Type="http://schemas.openxmlformats.org/officeDocument/2006/relationships/slide" Target="/ppt/slides/slide5.xml" Id="R5046b1894893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e5e3bee9349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e857fe15c48a8" /><Relationship Type="http://schemas.openxmlformats.org/officeDocument/2006/relationships/theme" Target="/ppt/slideMasters/theme/theme1.xml" Id="Rc132c04de2894e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e857fe15c48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38220334a43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19dbcd7f148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e54a64e9a4a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ed17a8d20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f1f0caacf43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NÆRØYSUND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NÆRØYSUND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NÆRØYSUND KOMMUNE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NÆRØYSUND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NÆRØYSUND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NÆRØYSUND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Engasvegen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post@naroysund.kommune.no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www.naroysund.kommune.no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921 785 410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NÆRØYSUND KOMMUNE</a:t>
            </a:r>
          </a:p>
        </p:txBody>
      </p:sp>
    </p:spTree>
  </p:cSld>
  <p:clrMapOvr>
    <a:masterClrMapping xmlns:a="http://schemas.openxmlformats.org/drawingml/2006/main"/>
  </p:clrMapOvr>
</p:sld>
</file>