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eb27ce64d463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81c0d34484489f"/>
  </p:sldMasterIdLst>
  <p:sldIdLst>
    <p:sldId xmlns:r="http://schemas.openxmlformats.org/officeDocument/2006/relationships" id="256" r:id="R2d391e4982fd42a6"/>
    <p:sldId xmlns:r="http://schemas.openxmlformats.org/officeDocument/2006/relationships" id="257" r:id="R57a445b82a304c91"/>
    <p:sldId xmlns:r="http://schemas.openxmlformats.org/officeDocument/2006/relationships" id="258" r:id="R11d1c5ef137b46d8"/>
    <p:sldId xmlns:r="http://schemas.openxmlformats.org/officeDocument/2006/relationships" id="259" r:id="Rc093a064f7d44603"/>
    <p:sldId xmlns:r="http://schemas.openxmlformats.org/officeDocument/2006/relationships" id="260" r:id="R6f05e5e8c46949ca"/>
    <p:sldId xmlns:r="http://schemas.openxmlformats.org/officeDocument/2006/relationships" id="261" r:id="Rbdc61270e43745fd"/>
    <p:sldId xmlns:r="http://schemas.openxmlformats.org/officeDocument/2006/relationships" id="262" r:id="R3f91a2901efa4e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1c0d34484489f" /><Relationship Type="http://schemas.openxmlformats.org/officeDocument/2006/relationships/slide" Target="/ppt/slides/slide1.xml" Id="R2d391e4982fd42a6" /><Relationship Type="http://schemas.openxmlformats.org/officeDocument/2006/relationships/slide" Target="/ppt/slides/slide2.xml" Id="R57a445b82a304c91" /><Relationship Type="http://schemas.openxmlformats.org/officeDocument/2006/relationships/slide" Target="/ppt/slides/slide3.xml" Id="R11d1c5ef137b46d8" /><Relationship Type="http://schemas.openxmlformats.org/officeDocument/2006/relationships/slide" Target="/ppt/slides/slide4.xml" Id="Rc093a064f7d44603" /><Relationship Type="http://schemas.openxmlformats.org/officeDocument/2006/relationships/slide" Target="/ppt/slides/slide5.xml" Id="R6f05e5e8c46949ca" /><Relationship Type="http://schemas.openxmlformats.org/officeDocument/2006/relationships/slide" Target="/ppt/slides/slide6.xml" Id="Rbdc61270e43745fd" /><Relationship Type="http://schemas.openxmlformats.org/officeDocument/2006/relationships/slide" Target="/ppt/slides/slide7.xml" Id="R3f91a2901efa4e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7e136daa8440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c4c0061d54e26" /><Relationship Type="http://schemas.openxmlformats.org/officeDocument/2006/relationships/theme" Target="/ppt/slideMasters/theme/theme1.xml" Id="Rdd775557384d43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8c4c0061d54e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45be967b34c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1f973d1d8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ad7244c7441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f245b4ef3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06acc28542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4dffaa6a64b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a1ad50b6845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TAX SYSTEM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TAX SYSTEM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4 503 349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739 837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570 637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622 359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1 512 644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BOTEANU MIHAI CORNEL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Blomsterveien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3510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921 785 941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TAX SYSTEM AS</a:t>
            </a:r>
          </a:p>
        </p:txBody>
      </p:sp>
    </p:spTree>
  </p:cSld>
  <p:clrMapOvr>
    <a:masterClrMapping xmlns:a="http://schemas.openxmlformats.org/drawingml/2006/main"/>
  </p:clrMapOvr>
</p:sld>
</file>