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f62575e59847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badfb338a74001"/>
  </p:sldMasterIdLst>
  <p:sldIdLst>
    <p:sldId xmlns:r="http://schemas.openxmlformats.org/officeDocument/2006/relationships" id="256" r:id="Reb1f6b219d674ca3"/>
    <p:sldId xmlns:r="http://schemas.openxmlformats.org/officeDocument/2006/relationships" id="257" r:id="R38f31fcaa60b490b"/>
    <p:sldId xmlns:r="http://schemas.openxmlformats.org/officeDocument/2006/relationships" id="258" r:id="R7d3cb099b31d4ff7"/>
    <p:sldId xmlns:r="http://schemas.openxmlformats.org/officeDocument/2006/relationships" id="259" r:id="R358ec9ddb8ff4303"/>
    <p:sldId xmlns:r="http://schemas.openxmlformats.org/officeDocument/2006/relationships" id="260" r:id="Rf6bf49fa6758453a"/>
    <p:sldId xmlns:r="http://schemas.openxmlformats.org/officeDocument/2006/relationships" id="261" r:id="R3c3ec64e78814476"/>
    <p:sldId xmlns:r="http://schemas.openxmlformats.org/officeDocument/2006/relationships" id="262" r:id="Raba73e641ba54a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badfb338a74001" /><Relationship Type="http://schemas.openxmlformats.org/officeDocument/2006/relationships/slide" Target="/ppt/slides/slide1.xml" Id="Reb1f6b219d674ca3" /><Relationship Type="http://schemas.openxmlformats.org/officeDocument/2006/relationships/slide" Target="/ppt/slides/slide2.xml" Id="R38f31fcaa60b490b" /><Relationship Type="http://schemas.openxmlformats.org/officeDocument/2006/relationships/slide" Target="/ppt/slides/slide3.xml" Id="R7d3cb099b31d4ff7" /><Relationship Type="http://schemas.openxmlformats.org/officeDocument/2006/relationships/slide" Target="/ppt/slides/slide4.xml" Id="R358ec9ddb8ff4303" /><Relationship Type="http://schemas.openxmlformats.org/officeDocument/2006/relationships/slide" Target="/ppt/slides/slide5.xml" Id="Rf6bf49fa6758453a" /><Relationship Type="http://schemas.openxmlformats.org/officeDocument/2006/relationships/slide" Target="/ppt/slides/slide6.xml" Id="R3c3ec64e78814476" /><Relationship Type="http://schemas.openxmlformats.org/officeDocument/2006/relationships/slide" Target="/ppt/slides/slide7.xml" Id="Raba73e641ba54a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6a2c762c7e4c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4dae7fa844060" /><Relationship Type="http://schemas.openxmlformats.org/officeDocument/2006/relationships/theme" Target="/ppt/slideMasters/theme/theme1.xml" Id="R9a66e16616934e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c4dae7fa8440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ff28cf4674c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ab2b384dc4e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7680d0cf543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2f73f685c41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d5a0d5ae845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4139c05f64d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c943fe47140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NOAN AS ble etablert [år] og holder til i Finstadjordet.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505 225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242 532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Finstadsletta 146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1475 Finstadjordet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921 787 561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NOAN AS</a:t>
            </a:r>
          </a:p>
        </p:txBody>
      </p:sp>
    </p:spTree>
  </p:cSld>
  <p:clrMapOvr>
    <a:masterClrMapping xmlns:a="http://schemas.openxmlformats.org/drawingml/2006/main"/>
  </p:clrMapOvr>
</p:sld>
</file>