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97eb7d87b47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93ca6ab43483e"/>
  </p:sldMasterIdLst>
  <p:sldIdLst>
    <p:sldId xmlns:r="http://schemas.openxmlformats.org/officeDocument/2006/relationships" id="256" r:id="R3d05150ea1b24b56"/>
    <p:sldId xmlns:r="http://schemas.openxmlformats.org/officeDocument/2006/relationships" id="257" r:id="R61f79e3613a84c72"/>
    <p:sldId xmlns:r="http://schemas.openxmlformats.org/officeDocument/2006/relationships" id="258" r:id="Rd873a1e4699a4a63"/>
    <p:sldId xmlns:r="http://schemas.openxmlformats.org/officeDocument/2006/relationships" id="259" r:id="R906f598c07d54cfc"/>
    <p:sldId xmlns:r="http://schemas.openxmlformats.org/officeDocument/2006/relationships" id="260" r:id="R42248a8544b14a3f"/>
    <p:sldId xmlns:r="http://schemas.openxmlformats.org/officeDocument/2006/relationships" id="261" r:id="R03d65429c84a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93ca6ab43483e" /><Relationship Type="http://schemas.openxmlformats.org/officeDocument/2006/relationships/slide" Target="/ppt/slides/slide1.xml" Id="R3d05150ea1b24b56" /><Relationship Type="http://schemas.openxmlformats.org/officeDocument/2006/relationships/slide" Target="/ppt/slides/slide2.xml" Id="R61f79e3613a84c72" /><Relationship Type="http://schemas.openxmlformats.org/officeDocument/2006/relationships/slide" Target="/ppt/slides/slide3.xml" Id="Rd873a1e4699a4a63" /><Relationship Type="http://schemas.openxmlformats.org/officeDocument/2006/relationships/slide" Target="/ppt/slides/slide4.xml" Id="R906f598c07d54cfc" /><Relationship Type="http://schemas.openxmlformats.org/officeDocument/2006/relationships/slide" Target="/ppt/slides/slide5.xml" Id="R42248a8544b14a3f" /><Relationship Type="http://schemas.openxmlformats.org/officeDocument/2006/relationships/slide" Target="/ppt/slides/slide6.xml" Id="R03d65429c84a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a6e153a46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4179b89314dcf" /><Relationship Type="http://schemas.openxmlformats.org/officeDocument/2006/relationships/theme" Target="/ppt/slideMasters/theme/theme1.xml" Id="Ra055f540b8434a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4179b8931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7a53b3808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c371c883e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cf9bc462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6feb9a16c4d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8e98425fc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7f80c60e4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IMJELT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Andorsrudveien 71B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921 787 626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