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70e8fd6062444a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2a6b4eb27504dad"/>
  </p:sldMasterIdLst>
  <p:sldIdLst>
    <p:sldId xmlns:r="http://schemas.openxmlformats.org/officeDocument/2006/relationships" id="256" r:id="R0d1d59a437b4407d"/>
    <p:sldId xmlns:r="http://schemas.openxmlformats.org/officeDocument/2006/relationships" id="257" r:id="R3074c08be2984097"/>
    <p:sldId xmlns:r="http://schemas.openxmlformats.org/officeDocument/2006/relationships" id="258" r:id="R64f9e1b411674afc"/>
    <p:sldId xmlns:r="http://schemas.openxmlformats.org/officeDocument/2006/relationships" id="259" r:id="Rfa7957184d824454"/>
    <p:sldId xmlns:r="http://schemas.openxmlformats.org/officeDocument/2006/relationships" id="260" r:id="Rf98b40293ed44563"/>
    <p:sldId xmlns:r="http://schemas.openxmlformats.org/officeDocument/2006/relationships" id="261" r:id="Rb09f8a2706064ecc"/>
    <p:sldId xmlns:r="http://schemas.openxmlformats.org/officeDocument/2006/relationships" id="262" r:id="R51e348de4f524a2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a6b4eb27504dad" /><Relationship Type="http://schemas.openxmlformats.org/officeDocument/2006/relationships/slide" Target="/ppt/slides/slide1.xml" Id="R0d1d59a437b4407d" /><Relationship Type="http://schemas.openxmlformats.org/officeDocument/2006/relationships/slide" Target="/ppt/slides/slide2.xml" Id="R3074c08be2984097" /><Relationship Type="http://schemas.openxmlformats.org/officeDocument/2006/relationships/slide" Target="/ppt/slides/slide3.xml" Id="R64f9e1b411674afc" /><Relationship Type="http://schemas.openxmlformats.org/officeDocument/2006/relationships/slide" Target="/ppt/slides/slide4.xml" Id="Rfa7957184d824454" /><Relationship Type="http://schemas.openxmlformats.org/officeDocument/2006/relationships/slide" Target="/ppt/slides/slide5.xml" Id="Rf98b40293ed44563" /><Relationship Type="http://schemas.openxmlformats.org/officeDocument/2006/relationships/slide" Target="/ppt/slides/slide6.xml" Id="Rb09f8a2706064ecc" /><Relationship Type="http://schemas.openxmlformats.org/officeDocument/2006/relationships/slide" Target="/ppt/slides/slide7.xml" Id="R51e348de4f524a2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d4343f350843b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81f3b469744917" /><Relationship Type="http://schemas.openxmlformats.org/officeDocument/2006/relationships/theme" Target="/ppt/slideMasters/theme/theme1.xml" Id="Ra87f86cd0ad44b2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781f3b46974491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9250e7774e4c6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630912d793489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c460bea8ec402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855e961ddf45e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0ecbcba631470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e6d9a34ed048f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d081d5f3e2470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IMJELT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IMJELT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IMJELT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IMJELT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IMJELT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IMJELT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−18 861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2 246 071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7 026 266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10 841 233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IMJELT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BEHEIM HÅKON JOHANNES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IMJELT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Andorsrudveien 71B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3039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921 787 626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IMJELT AS</a:t>
            </a:r>
          </a:p>
        </p:txBody>
      </p:sp>
    </p:spTree>
  </p:cSld>
  <p:clrMapOvr>
    <a:masterClrMapping xmlns:a="http://schemas.openxmlformats.org/drawingml/2006/main"/>
  </p:clrMapOvr>
</p:sld>
</file>