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3dbbc4702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cc3551be04fdc"/>
  </p:sldMasterIdLst>
  <p:sldIdLst>
    <p:sldId xmlns:r="http://schemas.openxmlformats.org/officeDocument/2006/relationships" id="256" r:id="R33b09b500a104df4"/>
    <p:sldId xmlns:r="http://schemas.openxmlformats.org/officeDocument/2006/relationships" id="257" r:id="Rb0988842988f4820"/>
    <p:sldId xmlns:r="http://schemas.openxmlformats.org/officeDocument/2006/relationships" id="258" r:id="Rf798a2a2590940cc"/>
    <p:sldId xmlns:r="http://schemas.openxmlformats.org/officeDocument/2006/relationships" id="259" r:id="R21091d88064a4aaa"/>
    <p:sldId xmlns:r="http://schemas.openxmlformats.org/officeDocument/2006/relationships" id="260" r:id="R2e2cf8abb1f948eb"/>
    <p:sldId xmlns:r="http://schemas.openxmlformats.org/officeDocument/2006/relationships" id="261" r:id="R97fbd4b0faa3438f"/>
    <p:sldId xmlns:r="http://schemas.openxmlformats.org/officeDocument/2006/relationships" id="262" r:id="Rfec74b554689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cc3551be04fdc" /><Relationship Type="http://schemas.openxmlformats.org/officeDocument/2006/relationships/slide" Target="/ppt/slides/slide1.xml" Id="R33b09b500a104df4" /><Relationship Type="http://schemas.openxmlformats.org/officeDocument/2006/relationships/slide" Target="/ppt/slides/slide2.xml" Id="Rb0988842988f4820" /><Relationship Type="http://schemas.openxmlformats.org/officeDocument/2006/relationships/slide" Target="/ppt/slides/slide3.xml" Id="Rf798a2a2590940cc" /><Relationship Type="http://schemas.openxmlformats.org/officeDocument/2006/relationships/slide" Target="/ppt/slides/slide4.xml" Id="R21091d88064a4aaa" /><Relationship Type="http://schemas.openxmlformats.org/officeDocument/2006/relationships/slide" Target="/ppt/slides/slide5.xml" Id="R2e2cf8abb1f948eb" /><Relationship Type="http://schemas.openxmlformats.org/officeDocument/2006/relationships/slide" Target="/ppt/slides/slide6.xml" Id="R97fbd4b0faa3438f" /><Relationship Type="http://schemas.openxmlformats.org/officeDocument/2006/relationships/slide" Target="/ppt/slides/slide7.xml" Id="Rfec74b554689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04c3be2a9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2dcd7d10e43c6" /><Relationship Type="http://schemas.openxmlformats.org/officeDocument/2006/relationships/theme" Target="/ppt/slideMasters/theme/theme1.xml" Id="R6ec4166c1c99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2dcd7d10e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b617a1ea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d01cd0e924b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4ec0500c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31bdf842d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19497e98b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0ab76e5da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7fbc8bb7e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SKORVESTØLEN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SKORVESTØLEN HOLDING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7 561 559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 ASBJØRN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 LINE GUNN STØA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921 788 797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SKORVESTØLEN HOLDING AS</a:t>
            </a:r>
          </a:p>
        </p:txBody>
      </p:sp>
    </p:spTree>
  </p:cSld>
  <p:clrMapOvr>
    <a:masterClrMapping xmlns:a="http://schemas.openxmlformats.org/drawingml/2006/main"/>
  </p:clrMapOvr>
</p:sld>
</file>