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249788725944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ba5ecb01204d09"/>
  </p:sldMasterIdLst>
  <p:sldIdLst>
    <p:sldId xmlns:r="http://schemas.openxmlformats.org/officeDocument/2006/relationships" id="256" r:id="Rdd561f498d3049ff"/>
    <p:sldId xmlns:r="http://schemas.openxmlformats.org/officeDocument/2006/relationships" id="257" r:id="Ra3bfa5ef509041f9"/>
    <p:sldId xmlns:r="http://schemas.openxmlformats.org/officeDocument/2006/relationships" id="258" r:id="R22677fdea7c745c3"/>
    <p:sldId xmlns:r="http://schemas.openxmlformats.org/officeDocument/2006/relationships" id="259" r:id="R7c8d5cf12918452c"/>
    <p:sldId xmlns:r="http://schemas.openxmlformats.org/officeDocument/2006/relationships" id="260" r:id="R9f59f9019e384081"/>
    <p:sldId xmlns:r="http://schemas.openxmlformats.org/officeDocument/2006/relationships" id="261" r:id="R215a242847564883"/>
    <p:sldId xmlns:r="http://schemas.openxmlformats.org/officeDocument/2006/relationships" id="262" r:id="R14157b3c49414b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a5ecb01204d09" /><Relationship Type="http://schemas.openxmlformats.org/officeDocument/2006/relationships/slide" Target="/ppt/slides/slide1.xml" Id="Rdd561f498d3049ff" /><Relationship Type="http://schemas.openxmlformats.org/officeDocument/2006/relationships/slide" Target="/ppt/slides/slide2.xml" Id="Ra3bfa5ef509041f9" /><Relationship Type="http://schemas.openxmlformats.org/officeDocument/2006/relationships/slide" Target="/ppt/slides/slide3.xml" Id="R22677fdea7c745c3" /><Relationship Type="http://schemas.openxmlformats.org/officeDocument/2006/relationships/slide" Target="/ppt/slides/slide4.xml" Id="R7c8d5cf12918452c" /><Relationship Type="http://schemas.openxmlformats.org/officeDocument/2006/relationships/slide" Target="/ppt/slides/slide5.xml" Id="R9f59f9019e384081" /><Relationship Type="http://schemas.openxmlformats.org/officeDocument/2006/relationships/slide" Target="/ppt/slides/slide6.xml" Id="R215a242847564883" /><Relationship Type="http://schemas.openxmlformats.org/officeDocument/2006/relationships/slide" Target="/ppt/slides/slide7.xml" Id="R14157b3c49414b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f5f0b1fd24d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c5260c704411d" /><Relationship Type="http://schemas.openxmlformats.org/officeDocument/2006/relationships/theme" Target="/ppt/slideMasters/theme/theme1.xml" Id="Ra91bcdc67fb146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cc5260c70441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580b16c4844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5b83940ef41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4628cc14847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bfd89ab884b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e69be255246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7c5aa40cf4f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ce605fc8344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MOTREGN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MOTREGN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4 104 344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156 426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153 673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1 094 319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1 982 550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MOTREGN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921 790 473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MOTREGN AS</a:t>
            </a:r>
          </a:p>
        </p:txBody>
      </p:sp>
    </p:spTree>
  </p:cSld>
  <p:clrMapOvr>
    <a:masterClrMapping xmlns:a="http://schemas.openxmlformats.org/drawingml/2006/main"/>
  </p:clrMapOvr>
</p:sld>
</file>