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3eb099837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53fb46b6c47ac"/>
  </p:sldMasterIdLst>
  <p:sldIdLst>
    <p:sldId xmlns:r="http://schemas.openxmlformats.org/officeDocument/2006/relationships" id="256" r:id="Re90dc60b26e74069"/>
    <p:sldId xmlns:r="http://schemas.openxmlformats.org/officeDocument/2006/relationships" id="257" r:id="R78425e3205044f1a"/>
    <p:sldId xmlns:r="http://schemas.openxmlformats.org/officeDocument/2006/relationships" id="258" r:id="Rfc79370b7c924453"/>
    <p:sldId xmlns:r="http://schemas.openxmlformats.org/officeDocument/2006/relationships" id="259" r:id="R2430fb8748ed4033"/>
    <p:sldId xmlns:r="http://schemas.openxmlformats.org/officeDocument/2006/relationships" id="260" r:id="R9559606d71e744ed"/>
    <p:sldId xmlns:r="http://schemas.openxmlformats.org/officeDocument/2006/relationships" id="261" r:id="R039131de4c7d4009"/>
    <p:sldId xmlns:r="http://schemas.openxmlformats.org/officeDocument/2006/relationships" id="262" r:id="Rbeaf38959a44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53fb46b6c47ac" /><Relationship Type="http://schemas.openxmlformats.org/officeDocument/2006/relationships/slide" Target="/ppt/slides/slide1.xml" Id="Re90dc60b26e74069" /><Relationship Type="http://schemas.openxmlformats.org/officeDocument/2006/relationships/slide" Target="/ppt/slides/slide2.xml" Id="R78425e3205044f1a" /><Relationship Type="http://schemas.openxmlformats.org/officeDocument/2006/relationships/slide" Target="/ppt/slides/slide3.xml" Id="Rfc79370b7c924453" /><Relationship Type="http://schemas.openxmlformats.org/officeDocument/2006/relationships/slide" Target="/ppt/slides/slide4.xml" Id="R2430fb8748ed4033" /><Relationship Type="http://schemas.openxmlformats.org/officeDocument/2006/relationships/slide" Target="/ppt/slides/slide5.xml" Id="R9559606d71e744ed" /><Relationship Type="http://schemas.openxmlformats.org/officeDocument/2006/relationships/slide" Target="/ppt/slides/slide6.xml" Id="R039131de4c7d4009" /><Relationship Type="http://schemas.openxmlformats.org/officeDocument/2006/relationships/slide" Target="/ppt/slides/slide7.xml" Id="Rbeaf38959a44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ca4d3264c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cce188b564007" /><Relationship Type="http://schemas.openxmlformats.org/officeDocument/2006/relationships/theme" Target="/ppt/slideMasters/theme/theme1.xml" Id="R87c55dfb8c39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cce188b5640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c3026e8e6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268a5c86b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2d1e03d42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f2877232e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253c607944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4f21b6e91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2ff031bd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WOLLVIK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498 709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AKSEL WOLLVIK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EGIL JOHAN WOLLVIK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Karines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WOLLVIK AS</a:t>
            </a:r>
          </a:p>
        </p:txBody>
      </p:sp>
    </p:spTree>
  </p:cSld>
  <p:clrMapOvr>
    <a:masterClrMapping xmlns:a="http://schemas.openxmlformats.org/drawingml/2006/main"/>
  </p:clrMapOvr>
</p:sld>
</file>