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d212e0eb2743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04284c28b24dec"/>
  </p:sldMasterIdLst>
  <p:sldIdLst>
    <p:sldId xmlns:r="http://schemas.openxmlformats.org/officeDocument/2006/relationships" id="256" r:id="Ref69017912f5432a"/>
    <p:sldId xmlns:r="http://schemas.openxmlformats.org/officeDocument/2006/relationships" id="257" r:id="Rdc22b0d527344c3f"/>
    <p:sldId xmlns:r="http://schemas.openxmlformats.org/officeDocument/2006/relationships" id="258" r:id="Re0343eb4308d46fd"/>
    <p:sldId xmlns:r="http://schemas.openxmlformats.org/officeDocument/2006/relationships" id="259" r:id="Rdee0a84f0cf644c0"/>
    <p:sldId xmlns:r="http://schemas.openxmlformats.org/officeDocument/2006/relationships" id="260" r:id="Rd78501f2675745e8"/>
    <p:sldId xmlns:r="http://schemas.openxmlformats.org/officeDocument/2006/relationships" id="261" r:id="R2b96d77d177a45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4284c28b24dec" /><Relationship Type="http://schemas.openxmlformats.org/officeDocument/2006/relationships/slide" Target="/ppt/slides/slide1.xml" Id="Ref69017912f5432a" /><Relationship Type="http://schemas.openxmlformats.org/officeDocument/2006/relationships/slide" Target="/ppt/slides/slide2.xml" Id="Rdc22b0d527344c3f" /><Relationship Type="http://schemas.openxmlformats.org/officeDocument/2006/relationships/slide" Target="/ppt/slides/slide3.xml" Id="Re0343eb4308d46fd" /><Relationship Type="http://schemas.openxmlformats.org/officeDocument/2006/relationships/slide" Target="/ppt/slides/slide4.xml" Id="Rdee0a84f0cf644c0" /><Relationship Type="http://schemas.openxmlformats.org/officeDocument/2006/relationships/slide" Target="/ppt/slides/slide5.xml" Id="Rd78501f2675745e8" /><Relationship Type="http://schemas.openxmlformats.org/officeDocument/2006/relationships/slide" Target="/ppt/slides/slide6.xml" Id="R2b96d77d177a45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904e20d3241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d26f08eb64ac7" /><Relationship Type="http://schemas.openxmlformats.org/officeDocument/2006/relationships/theme" Target="/ppt/slideMasters/theme/theme1.xml" Id="R82a44a3aa343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6d26f08eb6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e403547944e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6b4144f2a4a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5ed17fc3d4c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36160c58943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a581fb7f04b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b0639279a4b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Bård Larsen, Barkedalen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1675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921 792 921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BARKEDALEN AS</a:t>
            </a:r>
          </a:p>
        </p:txBody>
      </p:sp>
    </p:spTree>
  </p:cSld>
  <p:clrMapOvr>
    <a:masterClrMapping xmlns:a="http://schemas.openxmlformats.org/drawingml/2006/main"/>
  </p:clrMapOvr>
</p:sld>
</file>