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f5e87057847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fe41823584864"/>
  </p:sldMasterIdLst>
  <p:sldIdLst>
    <p:sldId xmlns:r="http://schemas.openxmlformats.org/officeDocument/2006/relationships" id="256" r:id="R3a56c64a18f34a8f"/>
    <p:sldId xmlns:r="http://schemas.openxmlformats.org/officeDocument/2006/relationships" id="257" r:id="R9c0bd4d431d44814"/>
    <p:sldId xmlns:r="http://schemas.openxmlformats.org/officeDocument/2006/relationships" id="258" r:id="R3ed8d9c132824a68"/>
    <p:sldId xmlns:r="http://schemas.openxmlformats.org/officeDocument/2006/relationships" id="259" r:id="R1cd1c5761c2c4668"/>
    <p:sldId xmlns:r="http://schemas.openxmlformats.org/officeDocument/2006/relationships" id="260" r:id="Ra614c6f6ea6f457d"/>
    <p:sldId xmlns:r="http://schemas.openxmlformats.org/officeDocument/2006/relationships" id="261" r:id="Rf97999e7237c461a"/>
    <p:sldId xmlns:r="http://schemas.openxmlformats.org/officeDocument/2006/relationships" id="262" r:id="R5538ccda37d9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fe41823584864" /><Relationship Type="http://schemas.openxmlformats.org/officeDocument/2006/relationships/slide" Target="/ppt/slides/slide1.xml" Id="R3a56c64a18f34a8f" /><Relationship Type="http://schemas.openxmlformats.org/officeDocument/2006/relationships/slide" Target="/ppt/slides/slide2.xml" Id="R9c0bd4d431d44814" /><Relationship Type="http://schemas.openxmlformats.org/officeDocument/2006/relationships/slide" Target="/ppt/slides/slide3.xml" Id="R3ed8d9c132824a68" /><Relationship Type="http://schemas.openxmlformats.org/officeDocument/2006/relationships/slide" Target="/ppt/slides/slide4.xml" Id="R1cd1c5761c2c4668" /><Relationship Type="http://schemas.openxmlformats.org/officeDocument/2006/relationships/slide" Target="/ppt/slides/slide5.xml" Id="Ra614c6f6ea6f457d" /><Relationship Type="http://schemas.openxmlformats.org/officeDocument/2006/relationships/slide" Target="/ppt/slides/slide6.xml" Id="Rf97999e7237c461a" /><Relationship Type="http://schemas.openxmlformats.org/officeDocument/2006/relationships/slide" Target="/ppt/slides/slide7.xml" Id="R5538ccda37d9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679d92bd6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dc7d27fd94ef9" /><Relationship Type="http://schemas.openxmlformats.org/officeDocument/2006/relationships/theme" Target="/ppt/slideMasters/theme/theme1.xml" Id="Rb784454f85d743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dc7d27fd94e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45c40e947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f46bec91445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69f051ae7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618e4237544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e81e0bee5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f6e7bd120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96ff81579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BARKEDALEN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4 518 569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1 256 265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HILDE CECILIE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BÅRD CHRISTIAN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ØIVIND TORMOD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Bård Larsen, Barkedalen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1675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BARKEDALEN AS</a:t>
            </a:r>
          </a:p>
        </p:txBody>
      </p:sp>
    </p:spTree>
  </p:cSld>
  <p:clrMapOvr>
    <a:masterClrMapping xmlns:a="http://schemas.openxmlformats.org/drawingml/2006/main"/>
  </p:clrMapOvr>
</p:sld>
</file>