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015f76c51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7a206b0f2443e"/>
  </p:sldMasterIdLst>
  <p:sldIdLst>
    <p:sldId xmlns:r="http://schemas.openxmlformats.org/officeDocument/2006/relationships" id="256" r:id="Ra4bb5d5f28e44daf"/>
    <p:sldId xmlns:r="http://schemas.openxmlformats.org/officeDocument/2006/relationships" id="257" r:id="R7641b94b9d0348e3"/>
    <p:sldId xmlns:r="http://schemas.openxmlformats.org/officeDocument/2006/relationships" id="258" r:id="R9d7070efe5df4526"/>
    <p:sldId xmlns:r="http://schemas.openxmlformats.org/officeDocument/2006/relationships" id="259" r:id="R98a86f073924464a"/>
    <p:sldId xmlns:r="http://schemas.openxmlformats.org/officeDocument/2006/relationships" id="260" r:id="Re3d9b067f3aa4664"/>
    <p:sldId xmlns:r="http://schemas.openxmlformats.org/officeDocument/2006/relationships" id="261" r:id="Rce69cf919e684524"/>
    <p:sldId xmlns:r="http://schemas.openxmlformats.org/officeDocument/2006/relationships" id="262" r:id="R64304d06446b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7a206b0f2443e" /><Relationship Type="http://schemas.openxmlformats.org/officeDocument/2006/relationships/slide" Target="/ppt/slides/slide1.xml" Id="Ra4bb5d5f28e44daf" /><Relationship Type="http://schemas.openxmlformats.org/officeDocument/2006/relationships/slide" Target="/ppt/slides/slide2.xml" Id="R7641b94b9d0348e3" /><Relationship Type="http://schemas.openxmlformats.org/officeDocument/2006/relationships/slide" Target="/ppt/slides/slide3.xml" Id="R9d7070efe5df4526" /><Relationship Type="http://schemas.openxmlformats.org/officeDocument/2006/relationships/slide" Target="/ppt/slides/slide4.xml" Id="R98a86f073924464a" /><Relationship Type="http://schemas.openxmlformats.org/officeDocument/2006/relationships/slide" Target="/ppt/slides/slide5.xml" Id="Re3d9b067f3aa4664" /><Relationship Type="http://schemas.openxmlformats.org/officeDocument/2006/relationships/slide" Target="/ppt/slides/slide6.xml" Id="Rce69cf919e684524" /><Relationship Type="http://schemas.openxmlformats.org/officeDocument/2006/relationships/slide" Target="/ppt/slides/slide7.xml" Id="R64304d06446b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8a29de2cb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9cfa64f5d41db" /><Relationship Type="http://schemas.openxmlformats.org/officeDocument/2006/relationships/theme" Target="/ppt/slideMasters/theme/theme1.xml" Id="R2f8545bff754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9cfa64f5d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9d49bce83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c050acd1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a9e47e55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985169ecb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7630baac9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c20ef9ab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e9a19ef7d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