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21510ec64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8e4b023c04668"/>
  </p:sldMasterIdLst>
  <p:sldIdLst>
    <p:sldId xmlns:r="http://schemas.openxmlformats.org/officeDocument/2006/relationships" id="256" r:id="R6c3844b4c0be4667"/>
    <p:sldId xmlns:r="http://schemas.openxmlformats.org/officeDocument/2006/relationships" id="257" r:id="R1f577ce8418c4c7a"/>
    <p:sldId xmlns:r="http://schemas.openxmlformats.org/officeDocument/2006/relationships" id="258" r:id="Rd8a7a87992cb4678"/>
    <p:sldId xmlns:r="http://schemas.openxmlformats.org/officeDocument/2006/relationships" id="259" r:id="R1893e2d1fdb740e7"/>
    <p:sldId xmlns:r="http://schemas.openxmlformats.org/officeDocument/2006/relationships" id="260" r:id="R05b10fbcba59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8e4b023c04668" /><Relationship Type="http://schemas.openxmlformats.org/officeDocument/2006/relationships/slide" Target="/ppt/slides/slide1.xml" Id="R6c3844b4c0be4667" /><Relationship Type="http://schemas.openxmlformats.org/officeDocument/2006/relationships/slide" Target="/ppt/slides/slide2.xml" Id="R1f577ce8418c4c7a" /><Relationship Type="http://schemas.openxmlformats.org/officeDocument/2006/relationships/slide" Target="/ppt/slides/slide3.xml" Id="Rd8a7a87992cb4678" /><Relationship Type="http://schemas.openxmlformats.org/officeDocument/2006/relationships/slide" Target="/ppt/slides/slide4.xml" Id="R1893e2d1fdb740e7" /><Relationship Type="http://schemas.openxmlformats.org/officeDocument/2006/relationships/slide" Target="/ppt/slides/slide5.xml" Id="R05b10fbcba59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4417df299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31e0c0574de3" /><Relationship Type="http://schemas.openxmlformats.org/officeDocument/2006/relationships/theme" Target="/ppt/slideMasters/theme/theme1.xml" Id="Rec5685032a91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b31e0c057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ee0897345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da53bef4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89bbbf0a9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8044c251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ca131fa5a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KOMMUNE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921 806 027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KOMMUNE</a:t>
            </a:r>
          </a:p>
        </p:txBody>
      </p:sp>
    </p:spTree>
  </p:cSld>
  <p:clrMapOvr>
    <a:masterClrMapping xmlns:a="http://schemas.openxmlformats.org/drawingml/2006/main"/>
  </p:clrMapOvr>
</p:sld>
</file>