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5f710655b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081dca28634cde"/>
  </p:sldMasterIdLst>
  <p:sldIdLst>
    <p:sldId xmlns:r="http://schemas.openxmlformats.org/officeDocument/2006/relationships" id="256" r:id="R24d204306685480f"/>
    <p:sldId xmlns:r="http://schemas.openxmlformats.org/officeDocument/2006/relationships" id="257" r:id="Rf0569b291b3345fc"/>
    <p:sldId xmlns:r="http://schemas.openxmlformats.org/officeDocument/2006/relationships" id="258" r:id="Rb2b8c8475c99487a"/>
    <p:sldId xmlns:r="http://schemas.openxmlformats.org/officeDocument/2006/relationships" id="259" r:id="R1ac251dbf78543f6"/>
    <p:sldId xmlns:r="http://schemas.openxmlformats.org/officeDocument/2006/relationships" id="260" r:id="Rb98f14d7fb604ab2"/>
    <p:sldId xmlns:r="http://schemas.openxmlformats.org/officeDocument/2006/relationships" id="261" r:id="Rdbaf88063bef46aa"/>
    <p:sldId xmlns:r="http://schemas.openxmlformats.org/officeDocument/2006/relationships" id="262" r:id="Rae61ce5f42174a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81dca28634cde" /><Relationship Type="http://schemas.openxmlformats.org/officeDocument/2006/relationships/slide" Target="/ppt/slides/slide1.xml" Id="R24d204306685480f" /><Relationship Type="http://schemas.openxmlformats.org/officeDocument/2006/relationships/slide" Target="/ppt/slides/slide2.xml" Id="Rf0569b291b3345fc" /><Relationship Type="http://schemas.openxmlformats.org/officeDocument/2006/relationships/slide" Target="/ppt/slides/slide3.xml" Id="Rb2b8c8475c99487a" /><Relationship Type="http://schemas.openxmlformats.org/officeDocument/2006/relationships/slide" Target="/ppt/slides/slide4.xml" Id="R1ac251dbf78543f6" /><Relationship Type="http://schemas.openxmlformats.org/officeDocument/2006/relationships/slide" Target="/ppt/slides/slide5.xml" Id="Rb98f14d7fb604ab2" /><Relationship Type="http://schemas.openxmlformats.org/officeDocument/2006/relationships/slide" Target="/ppt/slides/slide6.xml" Id="Rdbaf88063bef46aa" /><Relationship Type="http://schemas.openxmlformats.org/officeDocument/2006/relationships/slide" Target="/ppt/slides/slide7.xml" Id="Rae61ce5f42174a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f06ece9984e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f503a9ae44fcd" /><Relationship Type="http://schemas.openxmlformats.org/officeDocument/2006/relationships/theme" Target="/ppt/slideMasters/theme/theme1.xml" Id="R3ab8803a85c04a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5f503a9ae44f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17a18d1314e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6442c3e9a40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bc536533d43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27a458b2c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424e8f05344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81a2396d644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8a2daafec47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BALTZER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−1 880 353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17 163 265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195 636 776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212 779 318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BROKVIKA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KVANNES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Klubbholmen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921 809 158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AS</a:t>
            </a:r>
          </a:p>
        </p:txBody>
      </p:sp>
    </p:spTree>
  </p:cSld>
  <p:clrMapOvr>
    <a:masterClrMapping xmlns:a="http://schemas.openxmlformats.org/drawingml/2006/main"/>
  </p:clrMapOvr>
</p:sld>
</file>