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b096d5370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403717737488f"/>
  </p:sldMasterIdLst>
  <p:sldIdLst>
    <p:sldId xmlns:r="http://schemas.openxmlformats.org/officeDocument/2006/relationships" id="256" r:id="Ra85be50c79cc42a6"/>
    <p:sldId xmlns:r="http://schemas.openxmlformats.org/officeDocument/2006/relationships" id="257" r:id="Ra57f09c32702467a"/>
    <p:sldId xmlns:r="http://schemas.openxmlformats.org/officeDocument/2006/relationships" id="258" r:id="R06b2f208bf1e4795"/>
    <p:sldId xmlns:r="http://schemas.openxmlformats.org/officeDocument/2006/relationships" id="259" r:id="R46dff22afa314316"/>
    <p:sldId xmlns:r="http://schemas.openxmlformats.org/officeDocument/2006/relationships" id="260" r:id="R40416b487ef643c3"/>
    <p:sldId xmlns:r="http://schemas.openxmlformats.org/officeDocument/2006/relationships" id="261" r:id="R16f5aca1e9f742f5"/>
    <p:sldId xmlns:r="http://schemas.openxmlformats.org/officeDocument/2006/relationships" id="262" r:id="Ra4c40ca6fd9a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403717737488f" /><Relationship Type="http://schemas.openxmlformats.org/officeDocument/2006/relationships/slide" Target="/ppt/slides/slide1.xml" Id="Ra85be50c79cc42a6" /><Relationship Type="http://schemas.openxmlformats.org/officeDocument/2006/relationships/slide" Target="/ppt/slides/slide2.xml" Id="Ra57f09c32702467a" /><Relationship Type="http://schemas.openxmlformats.org/officeDocument/2006/relationships/slide" Target="/ppt/slides/slide3.xml" Id="R06b2f208bf1e4795" /><Relationship Type="http://schemas.openxmlformats.org/officeDocument/2006/relationships/slide" Target="/ppt/slides/slide4.xml" Id="R46dff22afa314316" /><Relationship Type="http://schemas.openxmlformats.org/officeDocument/2006/relationships/slide" Target="/ppt/slides/slide5.xml" Id="R40416b487ef643c3" /><Relationship Type="http://schemas.openxmlformats.org/officeDocument/2006/relationships/slide" Target="/ppt/slides/slide6.xml" Id="R16f5aca1e9f742f5" /><Relationship Type="http://schemas.openxmlformats.org/officeDocument/2006/relationships/slide" Target="/ppt/slides/slide7.xml" Id="Ra4c40ca6fd9a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3765a19e0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9d08025d44d75" /><Relationship Type="http://schemas.openxmlformats.org/officeDocument/2006/relationships/theme" Target="/ppt/slideMasters/theme/theme1.xml" Id="Re5fa840089ef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9d08025d4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78b4bb086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d2cc79528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d6e45a89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9f72f6db3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1fad5320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046adbe6f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d3c6ef076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3 531 356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JIE 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Jie Li, Starrmyra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contact@jliconsulting.no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921 810 180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JLI AS</a:t>
            </a:r>
          </a:p>
        </p:txBody>
      </p:sp>
    </p:spTree>
  </p:cSld>
  <p:clrMapOvr>
    <a:masterClrMapping xmlns:a="http://schemas.openxmlformats.org/drawingml/2006/main"/>
  </p:clrMapOvr>
</p:sld>
</file>